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3" r:id="rId4"/>
    <p:sldMasterId id="21474837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Oswald Medium"/>
      <p:regular r:id="rId40"/>
      <p:bold r:id="rId41"/>
    </p:embeddedFont>
    <p:embeddedFont>
      <p:font typeface="Roboto Thin"/>
      <p:regular r:id="rId42"/>
      <p:bold r:id="rId43"/>
      <p:italic r:id="rId44"/>
      <p:boldItalic r:id="rId45"/>
    </p:embeddedFont>
    <p:embeddedFont>
      <p:font typeface="Roboto"/>
      <p:regular r:id="rId46"/>
      <p:bold r:id="rId47"/>
      <p:italic r:id="rId48"/>
      <p:boldItalic r:id="rId49"/>
    </p:embeddedFont>
    <p:embeddedFont>
      <p:font typeface="Roboto Medium"/>
      <p:regular r:id="rId50"/>
      <p:bold r:id="rId51"/>
      <p:italic r:id="rId52"/>
      <p:boldItalic r:id="rId53"/>
    </p:embeddedFont>
    <p:embeddedFont>
      <p:font typeface="Caveat"/>
      <p:regular r:id="rId54"/>
      <p:bold r:id="rId55"/>
    </p:embeddedFont>
    <p:embeddedFont>
      <p:font typeface="Inconsolata"/>
      <p:regular r:id="rId56"/>
      <p:bold r:id="rId57"/>
    </p:embeddedFont>
    <p:embeddedFont>
      <p:font typeface="Oswald Light"/>
      <p:regular r:id="rId58"/>
      <p:bold r:id="rId59"/>
    </p:embeddedFont>
    <p:embeddedFont>
      <p:font typeface="Roboto Light"/>
      <p:regular r:id="rId60"/>
      <p:bold r:id="rId61"/>
      <p:italic r:id="rId62"/>
      <p:boldItalic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81A908-3C27-45A7-82D2-49758B511121}">
  <a:tblStyle styleId="{0981A908-3C27-45A7-82D2-49758B5111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Medium-regular.fntdata"/><Relationship Id="rId42" Type="http://schemas.openxmlformats.org/officeDocument/2006/relationships/font" Target="fonts/RobotoThin-regular.fntdata"/><Relationship Id="rId41" Type="http://schemas.openxmlformats.org/officeDocument/2006/relationships/font" Target="fonts/OswaldMedium-bold.fntdata"/><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regular.fntdata"/><Relationship Id="rId45"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4.xml"/><Relationship Id="rId64" Type="http://schemas.openxmlformats.org/officeDocument/2006/relationships/font" Target="fonts/Oswald-regular.fntdata"/><Relationship Id="rId63"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5.xml"/><Relationship Id="rId55" Type="http://schemas.openxmlformats.org/officeDocument/2006/relationships/font" Target="fonts/Caveat-bold.fntdata"/><Relationship Id="rId10" Type="http://schemas.openxmlformats.org/officeDocument/2006/relationships/slide" Target="slides/slide4.xml"/><Relationship Id="rId54" Type="http://schemas.openxmlformats.org/officeDocument/2006/relationships/font" Target="fonts/Caveat-regular.fntdata"/><Relationship Id="rId13" Type="http://schemas.openxmlformats.org/officeDocument/2006/relationships/slide" Target="slides/slide7.xml"/><Relationship Id="rId57" Type="http://schemas.openxmlformats.org/officeDocument/2006/relationships/font" Target="fonts/Inconsolata-bold.fntdata"/><Relationship Id="rId12" Type="http://schemas.openxmlformats.org/officeDocument/2006/relationships/slide" Target="slides/slide6.xml"/><Relationship Id="rId56" Type="http://schemas.openxmlformats.org/officeDocument/2006/relationships/font" Target="fonts/Inconsolata-regular.fntdata"/><Relationship Id="rId15" Type="http://schemas.openxmlformats.org/officeDocument/2006/relationships/slide" Target="slides/slide9.xml"/><Relationship Id="rId59" Type="http://schemas.openxmlformats.org/officeDocument/2006/relationships/font" Target="fonts/OswaldLight-bold.fntdata"/><Relationship Id="rId14" Type="http://schemas.openxmlformats.org/officeDocument/2006/relationships/slide" Target="slides/slide8.xml"/><Relationship Id="rId58" Type="http://schemas.openxmlformats.org/officeDocument/2006/relationships/font" Target="fonts/Oswald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0cf872c434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0cf872c434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10cf872c434_0_3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10cf872c434_0_3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0cf872c434_0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10cf872c434_0_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5624b910a7_1_2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g5624b910a7_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5624b910a7_1_2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5624b910a7_1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0cf872c434_0_3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0cf872c434_0_3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0cf872c434_0_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0cf872c434_0_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5624b910a7_1_2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g5624b910a7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10cf872c434_0_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10cf872c434_0_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10cf872c434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10cf872c434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5624b910a7_1_3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5624b910a7_1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5624b910a7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g5624b910a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0cf872c434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0cf872c434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10cf872c434_0_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10cf872c434_0_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5624b910a7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5624b910a7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5624b910a7_1_3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5624b910a7_1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5624b910a7_0_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5624b910a7_0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5624b910a7_1_4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g5624b910a7_1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10cf872c434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10cf872c434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5624b910a7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5624b910a7_0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5624b910a7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5624b910a7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5624b910a7_1_6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shutterstock_557396185</a:t>
            </a:r>
            <a:endParaRPr/>
          </a:p>
        </p:txBody>
      </p:sp>
      <p:sp>
        <p:nvSpPr>
          <p:cNvPr id="2096" name="Google Shape;2096;g5624b910a7_1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0cf872c434_0_3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0cf872c434_0_3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5624b910a7_1_6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g5624b910a7_1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10cf872c434_0_3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10cf872c434_0_3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10cf872c434_0_3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10cf872c434_0_3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5624b910a7_1_6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g5624b910a7_1_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0cf872c434_0_3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0cf872c434_0_3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0cf872c434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0cf872c434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source: shutterstock_1077594281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0cf872c434_0_3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10cf872c434_0_3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0cf872c434_0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10cf872c434_0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0cf872c434_0_3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10cf872c434_0_3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10cf872c434_0_3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10cf872c434_0_3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source: shutterstock_616042655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34.png"/><Relationship Id="rId10"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2.png"/><Relationship Id="rId8"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6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3.png"/><Relationship Id="rId4"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34.png"/><Relationship Id="rId10"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2.png"/><Relationship Id="rId8"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6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3.png"/><Relationship Id="rId4"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442" name="Shape 1442"/>
        <p:cNvGrpSpPr/>
        <p:nvPr/>
      </p:nvGrpSpPr>
      <p:grpSpPr>
        <a:xfrm>
          <a:off x="0" y="0"/>
          <a:ext cx="0" cy="0"/>
          <a:chOff x="0" y="0"/>
          <a:chExt cx="0" cy="0"/>
        </a:xfrm>
      </p:grpSpPr>
      <p:cxnSp>
        <p:nvCxnSpPr>
          <p:cNvPr id="1443" name="Google Shape;1443;p10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444" name="Google Shape;1444;p10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445" name="Google Shape;1445;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6" name="Google Shape;1446;p10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447" name="Google Shape;1447;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448" name="Google Shape;1448;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9" name="Google Shape;1449;p102"/>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102"/>
          <p:cNvGrpSpPr/>
          <p:nvPr/>
        </p:nvGrpSpPr>
        <p:grpSpPr>
          <a:xfrm>
            <a:off x="445468" y="4367943"/>
            <a:ext cx="491946" cy="359019"/>
            <a:chOff x="463425" y="1453125"/>
            <a:chExt cx="735125" cy="513838"/>
          </a:xfrm>
        </p:grpSpPr>
        <p:sp>
          <p:nvSpPr>
            <p:cNvPr id="1451" name="Google Shape;1451;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52" name="Google Shape;1452;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53" name="Google Shape;1453;p102"/>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4" name="Google Shape;1454;p102"/>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102"/>
          <p:cNvGrpSpPr/>
          <p:nvPr/>
        </p:nvGrpSpPr>
        <p:grpSpPr>
          <a:xfrm>
            <a:off x="445468" y="3832229"/>
            <a:ext cx="491946" cy="359019"/>
            <a:chOff x="463425" y="1453125"/>
            <a:chExt cx="735125" cy="513838"/>
          </a:xfrm>
        </p:grpSpPr>
        <p:sp>
          <p:nvSpPr>
            <p:cNvPr id="1456" name="Google Shape;1456;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57" name="Google Shape;1457;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58" name="Google Shape;1458;p102"/>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9" name="Google Shape;1459;p102"/>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102"/>
          <p:cNvGrpSpPr/>
          <p:nvPr/>
        </p:nvGrpSpPr>
        <p:grpSpPr>
          <a:xfrm>
            <a:off x="445468" y="3296514"/>
            <a:ext cx="491946" cy="359019"/>
            <a:chOff x="463425" y="1453125"/>
            <a:chExt cx="735125" cy="513838"/>
          </a:xfrm>
        </p:grpSpPr>
        <p:sp>
          <p:nvSpPr>
            <p:cNvPr id="1461" name="Google Shape;1461;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62" name="Google Shape;1462;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63" name="Google Shape;1463;p102"/>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4" name="Google Shape;1464;p102"/>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102"/>
          <p:cNvGrpSpPr/>
          <p:nvPr/>
        </p:nvGrpSpPr>
        <p:grpSpPr>
          <a:xfrm>
            <a:off x="445468" y="2760799"/>
            <a:ext cx="491946" cy="359019"/>
            <a:chOff x="463425" y="1453125"/>
            <a:chExt cx="735125" cy="513838"/>
          </a:xfrm>
        </p:grpSpPr>
        <p:sp>
          <p:nvSpPr>
            <p:cNvPr id="1466" name="Google Shape;1466;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67" name="Google Shape;1467;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68" name="Google Shape;1468;p102"/>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9" name="Google Shape;1469;p102"/>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102"/>
          <p:cNvGrpSpPr/>
          <p:nvPr/>
        </p:nvGrpSpPr>
        <p:grpSpPr>
          <a:xfrm>
            <a:off x="445468" y="2225085"/>
            <a:ext cx="491946" cy="359019"/>
            <a:chOff x="463425" y="1453125"/>
            <a:chExt cx="735125" cy="513838"/>
          </a:xfrm>
        </p:grpSpPr>
        <p:sp>
          <p:nvSpPr>
            <p:cNvPr id="1471" name="Google Shape;1471;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72" name="Google Shape;1472;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73" name="Google Shape;1473;p102"/>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4" name="Google Shape;1474;p102"/>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5" name="Google Shape;1475;p102"/>
          <p:cNvGrpSpPr/>
          <p:nvPr/>
        </p:nvGrpSpPr>
        <p:grpSpPr>
          <a:xfrm>
            <a:off x="445468" y="1689370"/>
            <a:ext cx="491946" cy="359019"/>
            <a:chOff x="463425" y="1453125"/>
            <a:chExt cx="735125" cy="513838"/>
          </a:xfrm>
        </p:grpSpPr>
        <p:sp>
          <p:nvSpPr>
            <p:cNvPr id="1476" name="Google Shape;1476;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77" name="Google Shape;1477;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78" name="Google Shape;1478;p102"/>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9" name="Google Shape;1479;p102"/>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102"/>
          <p:cNvGrpSpPr/>
          <p:nvPr/>
        </p:nvGrpSpPr>
        <p:grpSpPr>
          <a:xfrm>
            <a:off x="445468" y="1153656"/>
            <a:ext cx="491946" cy="359019"/>
            <a:chOff x="463425" y="1453125"/>
            <a:chExt cx="735125" cy="513838"/>
          </a:xfrm>
        </p:grpSpPr>
        <p:sp>
          <p:nvSpPr>
            <p:cNvPr id="1481" name="Google Shape;1481;p10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82" name="Google Shape;1482;p10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83" name="Google Shape;1483;p102"/>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1484" name="Shape 1484"/>
        <p:cNvGrpSpPr/>
        <p:nvPr/>
      </p:nvGrpSpPr>
      <p:grpSpPr>
        <a:xfrm>
          <a:off x="0" y="0"/>
          <a:ext cx="0" cy="0"/>
          <a:chOff x="0" y="0"/>
          <a:chExt cx="0" cy="0"/>
        </a:xfrm>
      </p:grpSpPr>
      <p:pic>
        <p:nvPicPr>
          <p:cNvPr id="1485" name="Google Shape;1485;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6" name="Google Shape;1486;p103"/>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7" name="Google Shape;1487;p103"/>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488" name="Google Shape;1488;p103"/>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489" name="Google Shape;1489;p103"/>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490" name="Google Shape;1490;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1491" name="Shape 1491"/>
        <p:cNvGrpSpPr/>
        <p:nvPr/>
      </p:nvGrpSpPr>
      <p:grpSpPr>
        <a:xfrm>
          <a:off x="0" y="0"/>
          <a:ext cx="0" cy="0"/>
          <a:chOff x="0" y="0"/>
          <a:chExt cx="0" cy="0"/>
        </a:xfrm>
      </p:grpSpPr>
      <p:pic>
        <p:nvPicPr>
          <p:cNvPr id="1492" name="Google Shape;1492;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3" name="Google Shape;1493;p10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4" name="Google Shape;1494;p10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495" name="Google Shape;1495;p10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496" name="Google Shape;1496;p104"/>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497" name="Google Shape;1497;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498" name="Shape 1498"/>
        <p:cNvGrpSpPr/>
        <p:nvPr/>
      </p:nvGrpSpPr>
      <p:grpSpPr>
        <a:xfrm>
          <a:off x="0" y="0"/>
          <a:ext cx="0" cy="0"/>
          <a:chOff x="0" y="0"/>
          <a:chExt cx="0" cy="0"/>
        </a:xfrm>
      </p:grpSpPr>
      <p:pic>
        <p:nvPicPr>
          <p:cNvPr id="1499" name="Google Shape;1499;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0" name="Google Shape;1500;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01" name="Google Shape;1501;p105"/>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502" name="Google Shape;1502;p105"/>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3" name="Google Shape;1503;p105"/>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504" name="Shape 1504"/>
        <p:cNvGrpSpPr/>
        <p:nvPr/>
      </p:nvGrpSpPr>
      <p:grpSpPr>
        <a:xfrm>
          <a:off x="0" y="0"/>
          <a:ext cx="0" cy="0"/>
          <a:chOff x="0" y="0"/>
          <a:chExt cx="0" cy="0"/>
        </a:xfrm>
      </p:grpSpPr>
      <p:pic>
        <p:nvPicPr>
          <p:cNvPr id="1505" name="Google Shape;150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506" name="Shape 1506"/>
        <p:cNvGrpSpPr/>
        <p:nvPr/>
      </p:nvGrpSpPr>
      <p:grpSpPr>
        <a:xfrm>
          <a:off x="0" y="0"/>
          <a:ext cx="0" cy="0"/>
          <a:chOff x="0" y="0"/>
          <a:chExt cx="0" cy="0"/>
        </a:xfrm>
      </p:grpSpPr>
      <p:pic>
        <p:nvPicPr>
          <p:cNvPr id="1507" name="Google Shape;1507;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8" name="Google Shape;1508;p107"/>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509" name="Google Shape;1509;p107"/>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510" name="Google Shape;1510;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511" name="Shape 1511"/>
        <p:cNvGrpSpPr/>
        <p:nvPr/>
      </p:nvGrpSpPr>
      <p:grpSpPr>
        <a:xfrm>
          <a:off x="0" y="0"/>
          <a:ext cx="0" cy="0"/>
          <a:chOff x="0" y="0"/>
          <a:chExt cx="0" cy="0"/>
        </a:xfrm>
      </p:grpSpPr>
      <p:pic>
        <p:nvPicPr>
          <p:cNvPr id="1512" name="Google Shape;1512;p108"/>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513" name="Google Shape;1513;p108"/>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8"/>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8"/>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516" name="Shape 1516"/>
        <p:cNvGrpSpPr/>
        <p:nvPr/>
      </p:nvGrpSpPr>
      <p:grpSpPr>
        <a:xfrm>
          <a:off x="0" y="0"/>
          <a:ext cx="0" cy="0"/>
          <a:chOff x="0" y="0"/>
          <a:chExt cx="0" cy="0"/>
        </a:xfrm>
      </p:grpSpPr>
      <p:pic>
        <p:nvPicPr>
          <p:cNvPr id="1517" name="Google Shape;1517;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8" name="Google Shape;1518;p109"/>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519" name="Google Shape;1519;p109"/>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520" name="Google Shape;1520;p109"/>
          <p:cNvGrpSpPr/>
          <p:nvPr/>
        </p:nvGrpSpPr>
        <p:grpSpPr>
          <a:xfrm>
            <a:off x="3972318" y="1347350"/>
            <a:ext cx="1051285" cy="920372"/>
            <a:chOff x="587700" y="-13400"/>
            <a:chExt cx="5735325" cy="5021125"/>
          </a:xfrm>
        </p:grpSpPr>
        <p:sp>
          <p:nvSpPr>
            <p:cNvPr id="1521" name="Google Shape;1521;p109"/>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9"/>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9"/>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9"/>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9"/>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109"/>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527" name="Shape 1527"/>
        <p:cNvGrpSpPr/>
        <p:nvPr/>
      </p:nvGrpSpPr>
      <p:grpSpPr>
        <a:xfrm>
          <a:off x="0" y="0"/>
          <a:ext cx="0" cy="0"/>
          <a:chOff x="0" y="0"/>
          <a:chExt cx="0" cy="0"/>
        </a:xfrm>
      </p:grpSpPr>
      <p:pic>
        <p:nvPicPr>
          <p:cNvPr id="1528" name="Google Shape;1528;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9" name="Google Shape;1529;p110"/>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0"/>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0"/>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32" name="Google Shape;1532;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533" name="Shape 1533"/>
        <p:cNvGrpSpPr/>
        <p:nvPr/>
      </p:nvGrpSpPr>
      <p:grpSpPr>
        <a:xfrm>
          <a:off x="0" y="0"/>
          <a:ext cx="0" cy="0"/>
          <a:chOff x="0" y="0"/>
          <a:chExt cx="0" cy="0"/>
        </a:xfrm>
      </p:grpSpPr>
      <p:pic>
        <p:nvPicPr>
          <p:cNvPr id="1534" name="Google Shape;1534;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35" name="Google Shape;1535;p111"/>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1"/>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538" name="Google Shape;1538;p111"/>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539" name="Google Shape;1539;p111"/>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540" name="Shape 1540"/>
        <p:cNvGrpSpPr/>
        <p:nvPr/>
      </p:nvGrpSpPr>
      <p:grpSpPr>
        <a:xfrm>
          <a:off x="0" y="0"/>
          <a:ext cx="0" cy="0"/>
          <a:chOff x="0" y="0"/>
          <a:chExt cx="0" cy="0"/>
        </a:xfrm>
      </p:grpSpPr>
      <p:pic>
        <p:nvPicPr>
          <p:cNvPr id="1541" name="Google Shape;1541;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542" name="Google Shape;1542;p11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543" name="Google Shape;1543;p112"/>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44" name="Google Shape;1544;p1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545" name="Google Shape;1545;p1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546" name="Google Shape;1546;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1547" name="Shape 1547"/>
        <p:cNvGrpSpPr/>
        <p:nvPr/>
      </p:nvGrpSpPr>
      <p:grpSpPr>
        <a:xfrm>
          <a:off x="0" y="0"/>
          <a:ext cx="0" cy="0"/>
          <a:chOff x="0" y="0"/>
          <a:chExt cx="0" cy="0"/>
        </a:xfrm>
      </p:grpSpPr>
      <p:pic>
        <p:nvPicPr>
          <p:cNvPr id="1548" name="Google Shape;1548;p11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549" name="Google Shape;1549;p11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550" name="Google Shape;1550;p11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551" name="Google Shape;1551;p11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554" name="Shape 1554"/>
        <p:cNvGrpSpPr/>
        <p:nvPr/>
      </p:nvGrpSpPr>
      <p:grpSpPr>
        <a:xfrm>
          <a:off x="0" y="0"/>
          <a:ext cx="0" cy="0"/>
          <a:chOff x="0" y="0"/>
          <a:chExt cx="0" cy="0"/>
        </a:xfrm>
      </p:grpSpPr>
      <p:pic>
        <p:nvPicPr>
          <p:cNvPr id="1555" name="Google Shape;1555;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6" name="Google Shape;1556;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557" name="Google Shape;1557;p11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558" name="Google Shape;1558;p11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559" name="Google Shape;1559;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560" name="Shape 1560"/>
        <p:cNvGrpSpPr/>
        <p:nvPr/>
      </p:nvGrpSpPr>
      <p:grpSpPr>
        <a:xfrm>
          <a:off x="0" y="0"/>
          <a:ext cx="0" cy="0"/>
          <a:chOff x="0" y="0"/>
          <a:chExt cx="0" cy="0"/>
        </a:xfrm>
      </p:grpSpPr>
      <p:pic>
        <p:nvPicPr>
          <p:cNvPr id="1561" name="Google Shape;1561;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2" name="Google Shape;1562;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5"/>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566" name="Google Shape;1566;p115"/>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7" name="Google Shape;1567;p115"/>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568" name="Google Shape;1568;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569" name="Shape 1569"/>
        <p:cNvGrpSpPr/>
        <p:nvPr/>
      </p:nvGrpSpPr>
      <p:grpSpPr>
        <a:xfrm>
          <a:off x="0" y="0"/>
          <a:ext cx="0" cy="0"/>
          <a:chOff x="0" y="0"/>
          <a:chExt cx="0" cy="0"/>
        </a:xfrm>
      </p:grpSpPr>
      <p:pic>
        <p:nvPicPr>
          <p:cNvPr id="1570" name="Google Shape;1570;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1" name="Google Shape;1571;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72" name="Google Shape;1572;p116"/>
          <p:cNvGrpSpPr/>
          <p:nvPr/>
        </p:nvGrpSpPr>
        <p:grpSpPr>
          <a:xfrm>
            <a:off x="4167150" y="1202575"/>
            <a:ext cx="809700" cy="809700"/>
            <a:chOff x="1457325" y="1219200"/>
            <a:chExt cx="809700" cy="809700"/>
          </a:xfrm>
        </p:grpSpPr>
        <p:sp>
          <p:nvSpPr>
            <p:cNvPr id="1573" name="Google Shape;1573;p116"/>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6"/>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116"/>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76" name="Google Shape;1576;p116"/>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577" name="Shape 1577"/>
        <p:cNvGrpSpPr/>
        <p:nvPr/>
      </p:nvGrpSpPr>
      <p:grpSpPr>
        <a:xfrm>
          <a:off x="0" y="0"/>
          <a:ext cx="0" cy="0"/>
          <a:chOff x="0" y="0"/>
          <a:chExt cx="0" cy="0"/>
        </a:xfrm>
      </p:grpSpPr>
      <p:pic>
        <p:nvPicPr>
          <p:cNvPr id="1578" name="Google Shape;1578;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9" name="Google Shape;1579;p117"/>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11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581" name="Google Shape;1581;p117"/>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582" name="Google Shape;1582;p117"/>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583" name="Google Shape;1583;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584" name="Google Shape;1584;p117"/>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{0981A908-3C27-45A7-82D2-49758B511121}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{0981A908-3C27-45A7-82D2-49758B511121}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792" name="Shape 792"/>
        <p:cNvGrpSpPr/>
        <p:nvPr/>
      </p:nvGrpSpPr>
      <p:grpSpPr>
        <a:xfrm>
          <a:off x="0" y="0"/>
          <a:ext cx="0" cy="0"/>
          <a:chOff x="0" y="0"/>
          <a:chExt cx="0" cy="0"/>
        </a:xfrm>
      </p:grpSpPr>
      <p:pic>
        <p:nvPicPr>
          <p:cNvPr id="793" name="Google Shape;793;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94" name="Google Shape;794;p6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796" name="Google Shape;796;p6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797" name="Google Shape;797;p6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798" name="Google Shape;798;p6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6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6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01" name="Google Shape;801;p6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2022 Trilogy Education Services, Inc. </a:t>
            </a:r>
            <a:endParaRPr sz="6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802" name="Shape 802"/>
        <p:cNvGrpSpPr/>
        <p:nvPr/>
      </p:nvGrpSpPr>
      <p:grpSpPr>
        <a:xfrm>
          <a:off x="0" y="0"/>
          <a:ext cx="0" cy="0"/>
          <a:chOff x="0" y="0"/>
          <a:chExt cx="0" cy="0"/>
        </a:xfrm>
      </p:grpSpPr>
      <p:pic>
        <p:nvPicPr>
          <p:cNvPr id="803" name="Google Shape;803;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4" name="Google Shape;804;p6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805" name="Google Shape;805;p61"/>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p61"/>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07" name="Google Shape;807;p61"/>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808" name="Google Shape;808;p61"/>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9" name="Google Shape;809;p61"/>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810" name="Google Shape;810;p61"/>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811" name="Google Shape;811;p61"/>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812" name="Shape 812"/>
        <p:cNvGrpSpPr/>
        <p:nvPr/>
      </p:nvGrpSpPr>
      <p:grpSpPr>
        <a:xfrm>
          <a:off x="0" y="0"/>
          <a:ext cx="0" cy="0"/>
          <a:chOff x="0" y="0"/>
          <a:chExt cx="0" cy="0"/>
        </a:xfrm>
      </p:grpSpPr>
      <p:pic>
        <p:nvPicPr>
          <p:cNvPr id="813" name="Google Shape;813;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4" name="Google Shape;814;p6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5" name="Google Shape;81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816"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8" name="Google Shape;818;p6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9" name="Google Shape;819;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820" name="Shape 820"/>
        <p:cNvGrpSpPr/>
        <p:nvPr/>
      </p:nvGrpSpPr>
      <p:grpSpPr>
        <a:xfrm>
          <a:off x="0" y="0"/>
          <a:ext cx="0" cy="0"/>
          <a:chOff x="0" y="0"/>
          <a:chExt cx="0" cy="0"/>
        </a:xfrm>
      </p:grpSpPr>
      <p:pic>
        <p:nvPicPr>
          <p:cNvPr id="821" name="Google Shape;82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2" name="Google Shape;822;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23" name="Google Shape;823;p64"/>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824" name="Google Shape;824;p64"/>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825" name="Google Shape;825;p64"/>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826" name="Google Shape;826;p64"/>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27" name="Shape 827"/>
        <p:cNvGrpSpPr/>
        <p:nvPr/>
      </p:nvGrpSpPr>
      <p:grpSpPr>
        <a:xfrm>
          <a:off x="0" y="0"/>
          <a:ext cx="0" cy="0"/>
          <a:chOff x="0" y="0"/>
          <a:chExt cx="0" cy="0"/>
        </a:xfrm>
      </p:grpSpPr>
      <p:sp>
        <p:nvSpPr>
          <p:cNvPr id="828" name="Google Shape;828;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9" name="Google Shape;829;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0" name="Google Shape;830;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2" name="Google Shape;832;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33" name="Google Shape;833;p6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34" name="Shape 834"/>
        <p:cNvGrpSpPr/>
        <p:nvPr/>
      </p:nvGrpSpPr>
      <p:grpSpPr>
        <a:xfrm>
          <a:off x="0" y="0"/>
          <a:ext cx="0" cy="0"/>
          <a:chOff x="0" y="0"/>
          <a:chExt cx="0" cy="0"/>
        </a:xfrm>
      </p:grpSpPr>
      <p:pic>
        <p:nvPicPr>
          <p:cNvPr id="835" name="Google Shape;83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6" name="Google Shape;836;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37" name="Google Shape;837;p66"/>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838" name="Google Shape;838;p66"/>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839" name="Shape 839"/>
        <p:cNvGrpSpPr/>
        <p:nvPr/>
      </p:nvGrpSpPr>
      <p:grpSpPr>
        <a:xfrm>
          <a:off x="0" y="0"/>
          <a:ext cx="0" cy="0"/>
          <a:chOff x="0" y="0"/>
          <a:chExt cx="0" cy="0"/>
        </a:xfrm>
      </p:grpSpPr>
      <p:pic>
        <p:nvPicPr>
          <p:cNvPr id="840" name="Google Shape;840;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2" name="Google Shape;842;p67"/>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843" name="Google Shape;843;p67"/>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844" name="Shape 844"/>
        <p:cNvGrpSpPr/>
        <p:nvPr/>
      </p:nvGrpSpPr>
      <p:grpSpPr>
        <a:xfrm>
          <a:off x="0" y="0"/>
          <a:ext cx="0" cy="0"/>
          <a:chOff x="0" y="0"/>
          <a:chExt cx="0" cy="0"/>
        </a:xfrm>
      </p:grpSpPr>
      <p:pic>
        <p:nvPicPr>
          <p:cNvPr id="845" name="Google Shape;84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6" name="Google Shape;846;p68"/>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47" name="Google Shape;847;p68"/>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848" name="Google Shape;84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849" name="Shape 849"/>
        <p:cNvGrpSpPr/>
        <p:nvPr/>
      </p:nvGrpSpPr>
      <p:grpSpPr>
        <a:xfrm>
          <a:off x="0" y="0"/>
          <a:ext cx="0" cy="0"/>
          <a:chOff x="0" y="0"/>
          <a:chExt cx="0" cy="0"/>
        </a:xfrm>
      </p:grpSpPr>
      <p:pic>
        <p:nvPicPr>
          <p:cNvPr id="850" name="Google Shape;85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1" name="Google Shape;851;p69"/>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52" name="Google Shape;852;p69"/>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853" name="Google Shape;85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854" name="Shape 854"/>
        <p:cNvGrpSpPr/>
        <p:nvPr/>
      </p:nvGrpSpPr>
      <p:grpSpPr>
        <a:xfrm>
          <a:off x="0" y="0"/>
          <a:ext cx="0" cy="0"/>
          <a:chOff x="0" y="0"/>
          <a:chExt cx="0" cy="0"/>
        </a:xfrm>
      </p:grpSpPr>
      <p:pic>
        <p:nvPicPr>
          <p:cNvPr id="855" name="Google Shape;85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6" name="Google Shape;856;p7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57" name="Google Shape;857;p7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858" name="Google Shape;858;p7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859" name="Google Shape;859;p70"/>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860" name="Google Shape;86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861" name="Shape 861"/>
        <p:cNvGrpSpPr/>
        <p:nvPr/>
      </p:nvGrpSpPr>
      <p:grpSpPr>
        <a:xfrm>
          <a:off x="0" y="0"/>
          <a:ext cx="0" cy="0"/>
          <a:chOff x="0" y="0"/>
          <a:chExt cx="0" cy="0"/>
        </a:xfrm>
      </p:grpSpPr>
      <p:pic>
        <p:nvPicPr>
          <p:cNvPr id="862" name="Google Shape;862;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3" name="Google Shape;863;p7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64" name="Google Shape;864;p7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865" name="Google Shape;865;p7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866" name="Google Shape;866;p7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867" name="Google Shape;867;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868" name="Shape 868"/>
        <p:cNvGrpSpPr/>
        <p:nvPr/>
      </p:nvGrpSpPr>
      <p:grpSpPr>
        <a:xfrm>
          <a:off x="0" y="0"/>
          <a:ext cx="0" cy="0"/>
          <a:chOff x="0" y="0"/>
          <a:chExt cx="0" cy="0"/>
        </a:xfrm>
      </p:grpSpPr>
      <p:pic>
        <p:nvPicPr>
          <p:cNvPr id="869" name="Google Shape;869;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0" name="Google Shape;870;p7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72" name="Google Shape;872;p7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3" name="Google Shape;873;p7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4" name="Google Shape;874;p7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75" name="Google Shape;875;p7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76" name="Google Shape;876;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77" name="Shape 877"/>
        <p:cNvGrpSpPr/>
        <p:nvPr/>
      </p:nvGrpSpPr>
      <p:grpSpPr>
        <a:xfrm>
          <a:off x="0" y="0"/>
          <a:ext cx="0" cy="0"/>
          <a:chOff x="0" y="0"/>
          <a:chExt cx="0" cy="0"/>
        </a:xfrm>
      </p:grpSpPr>
      <p:pic>
        <p:nvPicPr>
          <p:cNvPr id="878" name="Google Shape;878;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9" name="Google Shape;879;p7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81" name="Google Shape;881;p7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82" name="Google Shape;882;p73"/>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3" name="Google Shape;883;p73"/>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84" name="Google Shape;884;p73"/>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885" name="Google Shape;885;p7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886" name="Google Shape;886;p73"/>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887" name="Google Shape;887;p73"/>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888" name="Google Shape;888;p73"/>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889" name="Google Shape;889;p73"/>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890" name="Google Shape;890;p73"/>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891" name="Google Shape;891;p73"/>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892" name="Google Shape;892;p73"/>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893" name="Google Shape;893;p7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894" name="Google Shape;894;p7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895" name="Google Shape;895;p73"/>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896" name="Google Shape;896;p73"/>
          <p:cNvGrpSpPr/>
          <p:nvPr/>
        </p:nvGrpSpPr>
        <p:grpSpPr>
          <a:xfrm>
            <a:off x="4519000" y="3821425"/>
            <a:ext cx="420900" cy="912575"/>
            <a:chOff x="4680988" y="3981725"/>
            <a:chExt cx="420900" cy="912575"/>
          </a:xfrm>
        </p:grpSpPr>
        <p:pic>
          <p:nvPicPr>
            <p:cNvPr id="897" name="Google Shape;897;p7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898" name="Google Shape;898;p73"/>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899" name="Google Shape;899;p7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00" name="Google Shape;900;p7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901" name="Google Shape;901;p7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902" name="Google Shape;902;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903" name="Shape 903"/>
        <p:cNvGrpSpPr/>
        <p:nvPr/>
      </p:nvGrpSpPr>
      <p:grpSpPr>
        <a:xfrm>
          <a:off x="0" y="0"/>
          <a:ext cx="0" cy="0"/>
          <a:chOff x="0" y="0"/>
          <a:chExt cx="0" cy="0"/>
        </a:xfrm>
      </p:grpSpPr>
      <p:pic>
        <p:nvPicPr>
          <p:cNvPr id="904" name="Google Shape;904;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5" name="Google Shape;905;p74"/>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06" name="Google Shape;906;p74"/>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09" name="Google Shape;909;p7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10" name="Google Shape;910;p7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911" name="Google Shape;911;p74"/>
          <p:cNvGrpSpPr/>
          <p:nvPr/>
        </p:nvGrpSpPr>
        <p:grpSpPr>
          <a:xfrm>
            <a:off x="4732975" y="426900"/>
            <a:ext cx="3984300" cy="1538339"/>
            <a:chOff x="4623475" y="424050"/>
            <a:chExt cx="3984300" cy="1538339"/>
          </a:xfrm>
        </p:grpSpPr>
        <p:sp>
          <p:nvSpPr>
            <p:cNvPr id="912" name="Google Shape;912;p74"/>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913" name="Google Shape;913;p74"/>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4"/>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915" name="Google Shape;915;p74"/>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916" name="Google Shape;916;p7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917" name="Google Shape;917;p7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918" name="Google Shape;918;p74"/>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919" name="Google Shape;919;p74"/>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920" name="Google Shape;920;p74"/>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922" name="Shape 922"/>
        <p:cNvGrpSpPr/>
        <p:nvPr/>
      </p:nvGrpSpPr>
      <p:grpSpPr>
        <a:xfrm>
          <a:off x="0" y="0"/>
          <a:ext cx="0" cy="0"/>
          <a:chOff x="0" y="0"/>
          <a:chExt cx="0" cy="0"/>
        </a:xfrm>
      </p:grpSpPr>
      <p:sp>
        <p:nvSpPr>
          <p:cNvPr id="923" name="Google Shape;923;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926" name="Google Shape;926;p75"/>
          <p:cNvGraphicFramePr/>
          <p:nvPr/>
        </p:nvGraphicFramePr>
        <p:xfrm>
          <a:off x="358300" y="1181050"/>
          <a:ext cx="3000000" cy="3000000"/>
        </p:xfrm>
        <a:graphic>
          <a:graphicData uri="http://schemas.openxmlformats.org/drawingml/2006/table">
            <a:tbl>
              <a:tblPr>
                <a:noFill/>
                <a:tableStyleId>{0981A908-3C27-45A7-82D2-49758B511121}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927" name="Google Shape;927;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928" name="Google Shape;92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929" name="Shape 929"/>
        <p:cNvGrpSpPr/>
        <p:nvPr/>
      </p:nvGrpSpPr>
      <p:grpSpPr>
        <a:xfrm>
          <a:off x="0" y="0"/>
          <a:ext cx="0" cy="0"/>
          <a:chOff x="0" y="0"/>
          <a:chExt cx="0" cy="0"/>
        </a:xfrm>
      </p:grpSpPr>
      <p:cxnSp>
        <p:nvCxnSpPr>
          <p:cNvPr id="930" name="Google Shape;93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932" name="Google Shape;932;p76"/>
          <p:cNvGraphicFramePr/>
          <p:nvPr/>
        </p:nvGraphicFramePr>
        <p:xfrm>
          <a:off x="358300" y="876250"/>
          <a:ext cx="3000000" cy="3000000"/>
        </p:xfrm>
        <a:graphic>
          <a:graphicData uri="http://schemas.openxmlformats.org/drawingml/2006/table">
            <a:tbl>
              <a:tblPr>
                <a:noFill/>
                <a:tableStyleId>{0981A908-3C27-45A7-82D2-49758B511121}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933" name="Google Shape;933;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934" name="Google Shape;93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935" name="Shape 935"/>
        <p:cNvGrpSpPr/>
        <p:nvPr/>
      </p:nvGrpSpPr>
      <p:grpSpPr>
        <a:xfrm>
          <a:off x="0" y="0"/>
          <a:ext cx="0" cy="0"/>
          <a:chOff x="0" y="0"/>
          <a:chExt cx="0" cy="0"/>
        </a:xfrm>
      </p:grpSpPr>
      <p:pic>
        <p:nvPicPr>
          <p:cNvPr id="936" name="Google Shape;936;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7" name="Google Shape;937;p7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39" name="Google Shape;939;p7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40" name="Google Shape;940;p7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41" name="Google Shape;941;p77"/>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942" name="Google Shape;942;p77"/>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943" name="Google Shape;943;p77"/>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944" name="Google Shape;944;p77"/>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945" name="Google Shape;945;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946" name="Shape 946"/>
        <p:cNvGrpSpPr/>
        <p:nvPr/>
      </p:nvGrpSpPr>
      <p:grpSpPr>
        <a:xfrm>
          <a:off x="0" y="0"/>
          <a:ext cx="0" cy="0"/>
          <a:chOff x="0" y="0"/>
          <a:chExt cx="0" cy="0"/>
        </a:xfrm>
      </p:grpSpPr>
      <p:sp>
        <p:nvSpPr>
          <p:cNvPr id="947" name="Google Shape;947;p78"/>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948" name="Google Shape;948;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0" name="Google Shape;950;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951" name="Google Shape;951;p7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952" name="Google Shape;952;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953" name="Google Shape;953;p7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54" name="Google Shape;954;p7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5" name="Google Shape;955;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956" name="Google Shape;956;p7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57" name="Google Shape;957;p7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959" name="Google Shape;959;p78"/>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960" name="Google Shape;960;p7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961" name="Google Shape;961;p7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962" name="Google Shape;962;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963" name="Shape 963"/>
        <p:cNvGrpSpPr/>
        <p:nvPr/>
      </p:nvGrpSpPr>
      <p:grpSpPr>
        <a:xfrm>
          <a:off x="0" y="0"/>
          <a:ext cx="0" cy="0"/>
          <a:chOff x="0" y="0"/>
          <a:chExt cx="0" cy="0"/>
        </a:xfrm>
      </p:grpSpPr>
      <p:cxnSp>
        <p:nvCxnSpPr>
          <p:cNvPr id="964" name="Google Shape;964;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966" name="Google Shape;966;p7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967" name="Google Shape;967;p7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68" name="Google Shape;968;p7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9" name="Google Shape;969;p7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70" name="Google Shape;970;p7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72" name="Google Shape;972;p7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974" name="Google Shape;974;p7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76" name="Google Shape;976;p7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77" name="Google Shape;977;p79"/>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8" name="Google Shape;978;p79"/>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9" name="Google Shape;979;p79"/>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0" name="Google Shape;980;p79"/>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981" name="Shape 981"/>
        <p:cNvGrpSpPr/>
        <p:nvPr/>
      </p:nvGrpSpPr>
      <p:grpSpPr>
        <a:xfrm>
          <a:off x="0" y="0"/>
          <a:ext cx="0" cy="0"/>
          <a:chOff x="0" y="0"/>
          <a:chExt cx="0" cy="0"/>
        </a:xfrm>
      </p:grpSpPr>
      <p:pic>
        <p:nvPicPr>
          <p:cNvPr id="982" name="Google Shape;982;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3" name="Google Shape;983;p8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985" name="Google Shape;985;p8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86" name="Google Shape;986;p80"/>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87" name="Google Shape;987;p8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988" name="Google Shape;988;p80"/>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989" name="Google Shape;989;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990" name="Shape 990"/>
        <p:cNvGrpSpPr/>
        <p:nvPr/>
      </p:nvGrpSpPr>
      <p:grpSpPr>
        <a:xfrm>
          <a:off x="0" y="0"/>
          <a:ext cx="0" cy="0"/>
          <a:chOff x="0" y="0"/>
          <a:chExt cx="0" cy="0"/>
        </a:xfrm>
      </p:grpSpPr>
      <p:pic>
        <p:nvPicPr>
          <p:cNvPr id="991" name="Google Shape;991;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992" name="Google Shape;992;p81"/>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993" name="Google Shape;993;p81"/>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994" name="Google Shape;994;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995" name="Shape 995"/>
        <p:cNvGrpSpPr/>
        <p:nvPr/>
      </p:nvGrpSpPr>
      <p:grpSpPr>
        <a:xfrm>
          <a:off x="0" y="0"/>
          <a:ext cx="0" cy="0"/>
          <a:chOff x="0" y="0"/>
          <a:chExt cx="0" cy="0"/>
        </a:xfrm>
      </p:grpSpPr>
      <p:pic>
        <p:nvPicPr>
          <p:cNvPr id="996" name="Google Shape;996;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7" name="Google Shape;997;p82"/>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998" name="Google Shape;998;p8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8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000" name="Google Shape;1000;p8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01" name="Google Shape;1001;p82"/>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002" name="Google Shape;1002;p82"/>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003" name="Google Shape;1003;p8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004" name="Google Shape;1004;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005" name="Shape 1005"/>
        <p:cNvGrpSpPr/>
        <p:nvPr/>
      </p:nvGrpSpPr>
      <p:grpSpPr>
        <a:xfrm>
          <a:off x="0" y="0"/>
          <a:ext cx="0" cy="0"/>
          <a:chOff x="0" y="0"/>
          <a:chExt cx="0" cy="0"/>
        </a:xfrm>
      </p:grpSpPr>
      <p:pic>
        <p:nvPicPr>
          <p:cNvPr id="1006" name="Google Shape;1006;p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7" name="Google Shape;1007;p8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008" name="Google Shape;1008;p8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09" name="Google Shape;1009;p8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0" name="Google Shape;1010;p8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1011" name="Google Shape;1011;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12" name="Google Shape;1012;p83"/>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83"/>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014" name="Shape 1014"/>
        <p:cNvGrpSpPr/>
        <p:nvPr/>
      </p:nvGrpSpPr>
      <p:grpSpPr>
        <a:xfrm>
          <a:off x="0" y="0"/>
          <a:ext cx="0" cy="0"/>
          <a:chOff x="0" y="0"/>
          <a:chExt cx="0" cy="0"/>
        </a:xfrm>
      </p:grpSpPr>
      <p:pic>
        <p:nvPicPr>
          <p:cNvPr id="1015" name="Google Shape;1015;p84"/>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016" name="Google Shape;1016;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8" name="Google Shape;1018;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0" name="Google Shape;1020;p84"/>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021" name="Google Shape;1021;p84"/>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022" name="Google Shape;1022;p84"/>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023" name="Google Shape;1023;p8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1024" name="Shape 1024"/>
        <p:cNvGrpSpPr/>
        <p:nvPr/>
      </p:nvGrpSpPr>
      <p:grpSpPr>
        <a:xfrm>
          <a:off x="0" y="0"/>
          <a:ext cx="0" cy="0"/>
          <a:chOff x="0" y="0"/>
          <a:chExt cx="0" cy="0"/>
        </a:xfrm>
      </p:grpSpPr>
      <p:sp>
        <p:nvSpPr>
          <p:cNvPr id="1025" name="Google Shape;1025;p8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28" name="Google Shape;1028;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30" name="Google Shape;1030;p85"/>
          <p:cNvGrpSpPr/>
          <p:nvPr/>
        </p:nvGrpSpPr>
        <p:grpSpPr>
          <a:xfrm>
            <a:off x="457200" y="1378813"/>
            <a:ext cx="776889" cy="621300"/>
            <a:chOff x="457200" y="1378813"/>
            <a:chExt cx="776889" cy="621300"/>
          </a:xfrm>
        </p:grpSpPr>
        <p:sp>
          <p:nvSpPr>
            <p:cNvPr id="1031" name="Google Shape;1031;p8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32" name="Google Shape;1032;p8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33" name="Google Shape;1033;p85"/>
          <p:cNvGrpSpPr/>
          <p:nvPr/>
        </p:nvGrpSpPr>
        <p:grpSpPr>
          <a:xfrm>
            <a:off x="457200" y="2228725"/>
            <a:ext cx="776889" cy="621300"/>
            <a:chOff x="457200" y="1378813"/>
            <a:chExt cx="776889" cy="621300"/>
          </a:xfrm>
        </p:grpSpPr>
        <p:sp>
          <p:nvSpPr>
            <p:cNvPr id="1034" name="Google Shape;1034;p8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5" name="Google Shape;1035;p8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36" name="Google Shape;1036;p85"/>
          <p:cNvGrpSpPr/>
          <p:nvPr/>
        </p:nvGrpSpPr>
        <p:grpSpPr>
          <a:xfrm>
            <a:off x="457200" y="3073850"/>
            <a:ext cx="776889" cy="621300"/>
            <a:chOff x="457200" y="1378813"/>
            <a:chExt cx="776889" cy="621300"/>
          </a:xfrm>
        </p:grpSpPr>
        <p:sp>
          <p:nvSpPr>
            <p:cNvPr id="1037" name="Google Shape;1037;p8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8" name="Google Shape;1038;p8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39" name="Google Shape;1039;p85"/>
          <p:cNvGrpSpPr/>
          <p:nvPr/>
        </p:nvGrpSpPr>
        <p:grpSpPr>
          <a:xfrm>
            <a:off x="457200" y="3923750"/>
            <a:ext cx="776889" cy="621300"/>
            <a:chOff x="457200" y="1378813"/>
            <a:chExt cx="776889" cy="621300"/>
          </a:xfrm>
        </p:grpSpPr>
        <p:sp>
          <p:nvSpPr>
            <p:cNvPr id="1040" name="Google Shape;1040;p8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41" name="Google Shape;1041;p8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42" name="Google Shape;1042;p8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3" name="Google Shape;1043;p8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7" name="Google Shape;1047;p8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8" name="Google Shape;1048;p85"/>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9" name="Google Shape;1049;p8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1050" name="Shape 1050"/>
        <p:cNvGrpSpPr/>
        <p:nvPr/>
      </p:nvGrpSpPr>
      <p:grpSpPr>
        <a:xfrm>
          <a:off x="0" y="0"/>
          <a:ext cx="0" cy="0"/>
          <a:chOff x="0" y="0"/>
          <a:chExt cx="0" cy="0"/>
        </a:xfrm>
      </p:grpSpPr>
      <p:sp>
        <p:nvSpPr>
          <p:cNvPr id="1051" name="Google Shape;1051;p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054" name="Google Shape;1054;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55" name="Google Shape;1055;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56" name="Google Shape;1056;p86"/>
          <p:cNvGrpSpPr/>
          <p:nvPr/>
        </p:nvGrpSpPr>
        <p:grpSpPr>
          <a:xfrm>
            <a:off x="457200" y="1378813"/>
            <a:ext cx="776889" cy="621300"/>
            <a:chOff x="457200" y="1378813"/>
            <a:chExt cx="776889" cy="621300"/>
          </a:xfrm>
        </p:grpSpPr>
        <p:sp>
          <p:nvSpPr>
            <p:cNvPr id="1057" name="Google Shape;1057;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58" name="Google Shape;1058;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59" name="Google Shape;1059;p86"/>
          <p:cNvGrpSpPr/>
          <p:nvPr/>
        </p:nvGrpSpPr>
        <p:grpSpPr>
          <a:xfrm>
            <a:off x="457200" y="2228725"/>
            <a:ext cx="776889" cy="621300"/>
            <a:chOff x="457200" y="1378813"/>
            <a:chExt cx="776889" cy="621300"/>
          </a:xfrm>
        </p:grpSpPr>
        <p:sp>
          <p:nvSpPr>
            <p:cNvPr id="1060" name="Google Shape;1060;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61" name="Google Shape;1061;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62" name="Google Shape;1062;p86"/>
          <p:cNvGrpSpPr/>
          <p:nvPr/>
        </p:nvGrpSpPr>
        <p:grpSpPr>
          <a:xfrm>
            <a:off x="457200" y="3073850"/>
            <a:ext cx="776889" cy="621300"/>
            <a:chOff x="457200" y="1378813"/>
            <a:chExt cx="776889" cy="621300"/>
          </a:xfrm>
        </p:grpSpPr>
        <p:sp>
          <p:nvSpPr>
            <p:cNvPr id="1063" name="Google Shape;1063;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64" name="Google Shape;1064;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65" name="Google Shape;1065;p8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66" name="Google Shape;1066;p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69" name="Google Shape;1069;p8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0" name="Google Shape;1070;p8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071" name="Shape 1071"/>
        <p:cNvGrpSpPr/>
        <p:nvPr/>
      </p:nvGrpSpPr>
      <p:grpSpPr>
        <a:xfrm>
          <a:off x="0" y="0"/>
          <a:ext cx="0" cy="0"/>
          <a:chOff x="0" y="0"/>
          <a:chExt cx="0" cy="0"/>
        </a:xfrm>
      </p:grpSpPr>
      <p:sp>
        <p:nvSpPr>
          <p:cNvPr id="1072" name="Google Shape;1072;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76" name="Google Shape;1076;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077" name="Google Shape;1077;p87"/>
          <p:cNvGrpSpPr/>
          <p:nvPr/>
        </p:nvGrpSpPr>
        <p:grpSpPr>
          <a:xfrm>
            <a:off x="457200" y="1300225"/>
            <a:ext cx="776889" cy="621300"/>
            <a:chOff x="457200" y="1378813"/>
            <a:chExt cx="776889" cy="621300"/>
          </a:xfrm>
        </p:grpSpPr>
        <p:sp>
          <p:nvSpPr>
            <p:cNvPr id="1078" name="Google Shape;1078;p8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79" name="Google Shape;1079;p8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87"/>
          <p:cNvGrpSpPr/>
          <p:nvPr/>
        </p:nvGrpSpPr>
        <p:grpSpPr>
          <a:xfrm>
            <a:off x="457200" y="2000125"/>
            <a:ext cx="776889" cy="621300"/>
            <a:chOff x="457200" y="1378813"/>
            <a:chExt cx="776889" cy="621300"/>
          </a:xfrm>
        </p:grpSpPr>
        <p:sp>
          <p:nvSpPr>
            <p:cNvPr id="1081" name="Google Shape;1081;p8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2" name="Google Shape;1082;p8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87"/>
          <p:cNvGrpSpPr/>
          <p:nvPr/>
        </p:nvGrpSpPr>
        <p:grpSpPr>
          <a:xfrm>
            <a:off x="457200" y="2692850"/>
            <a:ext cx="776889" cy="621300"/>
            <a:chOff x="457200" y="1378813"/>
            <a:chExt cx="776889" cy="621300"/>
          </a:xfrm>
        </p:grpSpPr>
        <p:sp>
          <p:nvSpPr>
            <p:cNvPr id="1084" name="Google Shape;1084;p8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85" name="Google Shape;1085;p8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87"/>
          <p:cNvGrpSpPr/>
          <p:nvPr/>
        </p:nvGrpSpPr>
        <p:grpSpPr>
          <a:xfrm>
            <a:off x="457200" y="3390350"/>
            <a:ext cx="776889" cy="621300"/>
            <a:chOff x="457200" y="1378813"/>
            <a:chExt cx="776889" cy="621300"/>
          </a:xfrm>
        </p:grpSpPr>
        <p:sp>
          <p:nvSpPr>
            <p:cNvPr id="1087" name="Google Shape;1087;p8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088" name="Google Shape;1088;p8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8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8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5" name="Google Shape;1095;p8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96" name="Google Shape;1096;p87"/>
          <p:cNvGrpSpPr/>
          <p:nvPr/>
        </p:nvGrpSpPr>
        <p:grpSpPr>
          <a:xfrm>
            <a:off x="469500" y="4083075"/>
            <a:ext cx="776889" cy="621300"/>
            <a:chOff x="457200" y="1378813"/>
            <a:chExt cx="776889" cy="621300"/>
          </a:xfrm>
        </p:grpSpPr>
        <p:sp>
          <p:nvSpPr>
            <p:cNvPr id="1097" name="Google Shape;1097;p8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098" name="Google Shape;1098;p8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1" name="Google Shape;1101;p8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1102" name="Shape 1102"/>
        <p:cNvGrpSpPr/>
        <p:nvPr/>
      </p:nvGrpSpPr>
      <p:grpSpPr>
        <a:xfrm>
          <a:off x="0" y="0"/>
          <a:ext cx="0" cy="0"/>
          <a:chOff x="0" y="0"/>
          <a:chExt cx="0" cy="0"/>
        </a:xfrm>
      </p:grpSpPr>
      <p:sp>
        <p:nvSpPr>
          <p:cNvPr id="1103" name="Google Shape;1103;p8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5" name="Google Shape;1105;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6" name="Google Shape;1106;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108" name="Google Shape;1108;p88"/>
          <p:cNvGrpSpPr/>
          <p:nvPr/>
        </p:nvGrpSpPr>
        <p:grpSpPr>
          <a:xfrm>
            <a:off x="457200" y="1237825"/>
            <a:ext cx="776900" cy="486300"/>
            <a:chOff x="457200" y="1466425"/>
            <a:chExt cx="776900" cy="486300"/>
          </a:xfrm>
        </p:grpSpPr>
        <p:sp>
          <p:nvSpPr>
            <p:cNvPr id="1109" name="Google Shape;1109;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10" name="Google Shape;1110;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8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8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88"/>
          <p:cNvGrpSpPr/>
          <p:nvPr/>
        </p:nvGrpSpPr>
        <p:grpSpPr>
          <a:xfrm>
            <a:off x="457200" y="1828900"/>
            <a:ext cx="776900" cy="486300"/>
            <a:chOff x="457200" y="1466425"/>
            <a:chExt cx="776900" cy="486300"/>
          </a:xfrm>
        </p:grpSpPr>
        <p:sp>
          <p:nvSpPr>
            <p:cNvPr id="1114" name="Google Shape;1114;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15" name="Google Shape;1115;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8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88"/>
          <p:cNvGrpSpPr/>
          <p:nvPr/>
        </p:nvGrpSpPr>
        <p:grpSpPr>
          <a:xfrm>
            <a:off x="457200" y="2419975"/>
            <a:ext cx="776900" cy="486300"/>
            <a:chOff x="457200" y="1466425"/>
            <a:chExt cx="776900" cy="486300"/>
          </a:xfrm>
        </p:grpSpPr>
        <p:sp>
          <p:nvSpPr>
            <p:cNvPr id="1118" name="Google Shape;1118;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119" name="Google Shape;1119;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8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88"/>
          <p:cNvGrpSpPr/>
          <p:nvPr/>
        </p:nvGrpSpPr>
        <p:grpSpPr>
          <a:xfrm>
            <a:off x="457200" y="3011050"/>
            <a:ext cx="776900" cy="486300"/>
            <a:chOff x="457200" y="1466425"/>
            <a:chExt cx="776900" cy="486300"/>
          </a:xfrm>
        </p:grpSpPr>
        <p:sp>
          <p:nvSpPr>
            <p:cNvPr id="1122" name="Google Shape;1122;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123" name="Google Shape;1123;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8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88"/>
          <p:cNvGrpSpPr/>
          <p:nvPr/>
        </p:nvGrpSpPr>
        <p:grpSpPr>
          <a:xfrm>
            <a:off x="457200" y="3602137"/>
            <a:ext cx="776900" cy="486300"/>
            <a:chOff x="457200" y="1466425"/>
            <a:chExt cx="776900" cy="486300"/>
          </a:xfrm>
        </p:grpSpPr>
        <p:sp>
          <p:nvSpPr>
            <p:cNvPr id="1126" name="Google Shape;1126;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127" name="Google Shape;1127;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8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88"/>
          <p:cNvGrpSpPr/>
          <p:nvPr/>
        </p:nvGrpSpPr>
        <p:grpSpPr>
          <a:xfrm>
            <a:off x="457200" y="4193262"/>
            <a:ext cx="776900" cy="486300"/>
            <a:chOff x="457200" y="1466425"/>
            <a:chExt cx="776900" cy="486300"/>
          </a:xfrm>
        </p:grpSpPr>
        <p:sp>
          <p:nvSpPr>
            <p:cNvPr id="1130" name="Google Shape;1130;p8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131" name="Google Shape;1131;p8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8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8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8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5" name="Google Shape;1135;p8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6" name="Google Shape;1136;p8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7" name="Google Shape;1137;p8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1138" name="Shape 1138"/>
        <p:cNvGrpSpPr/>
        <p:nvPr/>
      </p:nvGrpSpPr>
      <p:grpSpPr>
        <a:xfrm>
          <a:off x="0" y="0"/>
          <a:ext cx="0" cy="0"/>
          <a:chOff x="0" y="0"/>
          <a:chExt cx="0" cy="0"/>
        </a:xfrm>
      </p:grpSpPr>
      <p:sp>
        <p:nvSpPr>
          <p:cNvPr id="1139" name="Google Shape;1139;p8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2" name="Google Shape;1142;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43" name="Google Shape;1143;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144" name="Google Shape;1144;p89"/>
          <p:cNvGrpSpPr/>
          <p:nvPr/>
        </p:nvGrpSpPr>
        <p:grpSpPr>
          <a:xfrm>
            <a:off x="457222" y="1149803"/>
            <a:ext cx="713194" cy="446423"/>
            <a:chOff x="457200" y="1466425"/>
            <a:chExt cx="776900" cy="486300"/>
          </a:xfrm>
        </p:grpSpPr>
        <p:sp>
          <p:nvSpPr>
            <p:cNvPr id="1145" name="Google Shape;1145;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146" name="Google Shape;1146;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8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8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89"/>
          <p:cNvGrpSpPr/>
          <p:nvPr/>
        </p:nvGrpSpPr>
        <p:grpSpPr>
          <a:xfrm>
            <a:off x="457222" y="1672428"/>
            <a:ext cx="713194" cy="446423"/>
            <a:chOff x="457200" y="1466425"/>
            <a:chExt cx="776900" cy="486300"/>
          </a:xfrm>
        </p:grpSpPr>
        <p:sp>
          <p:nvSpPr>
            <p:cNvPr id="1150" name="Google Shape;1150;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151" name="Google Shape;1151;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8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3" name="Google Shape;1153;p8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89"/>
          <p:cNvGrpSpPr/>
          <p:nvPr/>
        </p:nvGrpSpPr>
        <p:grpSpPr>
          <a:xfrm>
            <a:off x="457197" y="2195578"/>
            <a:ext cx="713194" cy="446423"/>
            <a:chOff x="457200" y="1466425"/>
            <a:chExt cx="776900" cy="486300"/>
          </a:xfrm>
        </p:grpSpPr>
        <p:sp>
          <p:nvSpPr>
            <p:cNvPr id="1155" name="Google Shape;1155;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156" name="Google Shape;1156;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8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8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89"/>
          <p:cNvGrpSpPr/>
          <p:nvPr/>
        </p:nvGrpSpPr>
        <p:grpSpPr>
          <a:xfrm>
            <a:off x="457197" y="2718203"/>
            <a:ext cx="713194" cy="446423"/>
            <a:chOff x="457200" y="1466425"/>
            <a:chExt cx="776900" cy="486300"/>
          </a:xfrm>
        </p:grpSpPr>
        <p:sp>
          <p:nvSpPr>
            <p:cNvPr id="1160" name="Google Shape;1160;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161" name="Google Shape;1161;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8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8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89"/>
          <p:cNvGrpSpPr/>
          <p:nvPr/>
        </p:nvGrpSpPr>
        <p:grpSpPr>
          <a:xfrm>
            <a:off x="457222" y="3240828"/>
            <a:ext cx="713194" cy="446423"/>
            <a:chOff x="457200" y="1466425"/>
            <a:chExt cx="776900" cy="486300"/>
          </a:xfrm>
        </p:grpSpPr>
        <p:sp>
          <p:nvSpPr>
            <p:cNvPr id="1165" name="Google Shape;1165;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166" name="Google Shape;1166;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8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8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89"/>
          <p:cNvGrpSpPr/>
          <p:nvPr/>
        </p:nvGrpSpPr>
        <p:grpSpPr>
          <a:xfrm>
            <a:off x="457222" y="3763453"/>
            <a:ext cx="713194" cy="446423"/>
            <a:chOff x="457200" y="1466425"/>
            <a:chExt cx="776900" cy="486300"/>
          </a:xfrm>
        </p:grpSpPr>
        <p:sp>
          <p:nvSpPr>
            <p:cNvPr id="1170" name="Google Shape;1170;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171" name="Google Shape;1171;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8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3" name="Google Shape;1173;p8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89"/>
          <p:cNvGrpSpPr/>
          <p:nvPr/>
        </p:nvGrpSpPr>
        <p:grpSpPr>
          <a:xfrm>
            <a:off x="457222" y="4311603"/>
            <a:ext cx="713194" cy="446423"/>
            <a:chOff x="457200" y="1466425"/>
            <a:chExt cx="776900" cy="486300"/>
          </a:xfrm>
        </p:grpSpPr>
        <p:sp>
          <p:nvSpPr>
            <p:cNvPr id="1175" name="Google Shape;1175;p8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176" name="Google Shape;1176;p8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8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8" name="Google Shape;1178;p8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1179" name="Shape 1179"/>
        <p:cNvGrpSpPr/>
        <p:nvPr/>
      </p:nvGrpSpPr>
      <p:grpSpPr>
        <a:xfrm>
          <a:off x="0" y="0"/>
          <a:ext cx="0" cy="0"/>
          <a:chOff x="0" y="0"/>
          <a:chExt cx="0" cy="0"/>
        </a:xfrm>
      </p:grpSpPr>
      <p:sp>
        <p:nvSpPr>
          <p:cNvPr id="1180" name="Google Shape;1180;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1" name="Google Shape;1181;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82" name="Google Shape;1182;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4" name="Google Shape;1184;p9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186" name="Google Shape;1186;p90"/>
          <p:cNvGrpSpPr/>
          <p:nvPr/>
        </p:nvGrpSpPr>
        <p:grpSpPr>
          <a:xfrm>
            <a:off x="457181" y="1345103"/>
            <a:ext cx="533372" cy="533480"/>
            <a:chOff x="457200" y="1378813"/>
            <a:chExt cx="695400" cy="695450"/>
          </a:xfrm>
        </p:grpSpPr>
        <p:sp>
          <p:nvSpPr>
            <p:cNvPr id="1187" name="Google Shape;1187;p9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88" name="Google Shape;1188;p9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90"/>
          <p:cNvGrpSpPr/>
          <p:nvPr/>
        </p:nvGrpSpPr>
        <p:grpSpPr>
          <a:xfrm>
            <a:off x="3228956" y="1345103"/>
            <a:ext cx="533372" cy="533480"/>
            <a:chOff x="457200" y="1378813"/>
            <a:chExt cx="695400" cy="695450"/>
          </a:xfrm>
        </p:grpSpPr>
        <p:sp>
          <p:nvSpPr>
            <p:cNvPr id="1190" name="Google Shape;1190;p9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91" name="Google Shape;1191;p9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192" name="Google Shape;1192;p9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194" name="Google Shape;1194;p90"/>
          <p:cNvGrpSpPr/>
          <p:nvPr/>
        </p:nvGrpSpPr>
        <p:grpSpPr>
          <a:xfrm>
            <a:off x="6134081" y="1345853"/>
            <a:ext cx="533372" cy="533480"/>
            <a:chOff x="457200" y="1378813"/>
            <a:chExt cx="695400" cy="695450"/>
          </a:xfrm>
        </p:grpSpPr>
        <p:sp>
          <p:nvSpPr>
            <p:cNvPr id="1195" name="Google Shape;1195;p9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6" name="Google Shape;1196;p9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197" name="Google Shape;1197;p9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99" name="Google Shape;1199;p9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1200" name="Shape 1200"/>
        <p:cNvGrpSpPr/>
        <p:nvPr/>
      </p:nvGrpSpPr>
      <p:grpSpPr>
        <a:xfrm>
          <a:off x="0" y="0"/>
          <a:ext cx="0" cy="0"/>
          <a:chOff x="0" y="0"/>
          <a:chExt cx="0" cy="0"/>
        </a:xfrm>
      </p:grpSpPr>
      <p:sp>
        <p:nvSpPr>
          <p:cNvPr id="1201" name="Google Shape;1201;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2" name="Google Shape;1202;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3" name="Google Shape;1203;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4" name="Google Shape;1204;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5" name="Google Shape;1205;p9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7" name="Google Shape;1207;p9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208" name="Google Shape;1208;p9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11" name="Google Shape;1211;p9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212" name="Google Shape;1212;p9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213" name="Google Shape;1213;p91"/>
          <p:cNvGrpSpPr/>
          <p:nvPr/>
        </p:nvGrpSpPr>
        <p:grpSpPr>
          <a:xfrm>
            <a:off x="6134054" y="1345850"/>
            <a:ext cx="2298699" cy="533482"/>
            <a:chOff x="457164" y="1378809"/>
            <a:chExt cx="2997000" cy="695454"/>
          </a:xfrm>
        </p:grpSpPr>
        <p:sp>
          <p:nvSpPr>
            <p:cNvPr id="1214" name="Google Shape;1214;p9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215" name="Google Shape;1215;p9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16" name="Google Shape;1216;p9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18" name="Google Shape;1218;p9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19" name="Google Shape;1219;p9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220" name="Google Shape;1220;p9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221" name="Google Shape;1221;p9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1222" name="Shape 1222"/>
        <p:cNvGrpSpPr/>
        <p:nvPr/>
      </p:nvGrpSpPr>
      <p:grpSpPr>
        <a:xfrm>
          <a:off x="0" y="0"/>
          <a:ext cx="0" cy="0"/>
          <a:chOff x="0" y="0"/>
          <a:chExt cx="0" cy="0"/>
        </a:xfrm>
      </p:grpSpPr>
      <p:pic>
        <p:nvPicPr>
          <p:cNvPr id="1223" name="Google Shape;1223;p9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24" name="Google Shape;1224;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8" name="Google Shape;1228;p9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229" name="Google Shape;1229;p9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30" name="Google Shape;1230;p9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1" name="Google Shape;1231;p9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9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233" name="Google Shape;1233;p9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234" name="Google Shape;1234;p9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236" name="Google Shape;1236;p9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1237" name="Shape 1237"/>
        <p:cNvGrpSpPr/>
        <p:nvPr/>
      </p:nvGrpSpPr>
      <p:grpSpPr>
        <a:xfrm>
          <a:off x="0" y="0"/>
          <a:ext cx="0" cy="0"/>
          <a:chOff x="0" y="0"/>
          <a:chExt cx="0" cy="0"/>
        </a:xfrm>
      </p:grpSpPr>
      <p:grpSp>
        <p:nvGrpSpPr>
          <p:cNvPr id="1238" name="Google Shape;1238;p93"/>
          <p:cNvGrpSpPr/>
          <p:nvPr/>
        </p:nvGrpSpPr>
        <p:grpSpPr>
          <a:xfrm>
            <a:off x="453220" y="1424000"/>
            <a:ext cx="743726" cy="530949"/>
            <a:chOff x="453220" y="1424000"/>
            <a:chExt cx="743726" cy="530949"/>
          </a:xfrm>
        </p:grpSpPr>
        <p:sp>
          <p:nvSpPr>
            <p:cNvPr id="1239" name="Google Shape;1239;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40" name="Google Shape;1240;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241" name="Google Shape;1241;p93"/>
          <p:cNvGrpSpPr/>
          <p:nvPr/>
        </p:nvGrpSpPr>
        <p:grpSpPr>
          <a:xfrm>
            <a:off x="453233" y="2276300"/>
            <a:ext cx="743726" cy="530949"/>
            <a:chOff x="453233" y="2276300"/>
            <a:chExt cx="743726" cy="530949"/>
          </a:xfrm>
        </p:grpSpPr>
        <p:sp>
          <p:nvSpPr>
            <p:cNvPr id="1242" name="Google Shape;1242;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43" name="Google Shape;1243;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244" name="Google Shape;1244;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6" name="Google Shape;1246;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47" name="Google Shape;1247;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48" name="Google Shape;1248;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9" name="Google Shape;1249;p9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0" name="Google Shape;1250;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93"/>
          <p:cNvGrpSpPr/>
          <p:nvPr/>
        </p:nvGrpSpPr>
        <p:grpSpPr>
          <a:xfrm>
            <a:off x="453233" y="3128588"/>
            <a:ext cx="743726" cy="530949"/>
            <a:chOff x="453233" y="3128588"/>
            <a:chExt cx="743726" cy="530949"/>
          </a:xfrm>
        </p:grpSpPr>
        <p:sp>
          <p:nvSpPr>
            <p:cNvPr id="1254" name="Google Shape;1254;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55" name="Google Shape;1255;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256" name="Google Shape;1256;p93"/>
          <p:cNvGrpSpPr/>
          <p:nvPr/>
        </p:nvGrpSpPr>
        <p:grpSpPr>
          <a:xfrm>
            <a:off x="453233" y="3952200"/>
            <a:ext cx="743726" cy="530949"/>
            <a:chOff x="453233" y="3952200"/>
            <a:chExt cx="743726" cy="530949"/>
          </a:xfrm>
        </p:grpSpPr>
        <p:sp>
          <p:nvSpPr>
            <p:cNvPr id="1257" name="Google Shape;1257;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58" name="Google Shape;1258;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259" name="Google Shape;1259;p9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9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9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263" name="Shape 1263"/>
        <p:cNvGrpSpPr/>
        <p:nvPr/>
      </p:nvGrpSpPr>
      <p:grpSpPr>
        <a:xfrm>
          <a:off x="0" y="0"/>
          <a:ext cx="0" cy="0"/>
          <a:chOff x="0" y="0"/>
          <a:chExt cx="0" cy="0"/>
        </a:xfrm>
      </p:grpSpPr>
      <p:sp>
        <p:nvSpPr>
          <p:cNvPr id="1264" name="Google Shape;1264;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65" name="Google Shape;1265;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66" name="Google Shape;1266;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67" name="Google Shape;1267;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68" name="Google Shape;1268;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0" name="Google Shape;127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1" name="Google Shape;127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3" name="Google Shape;1273;p9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77" name="Google Shape;1277;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78" name="Google Shape;1278;p9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9" name="Google Shape;1279;p9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0" name="Google Shape;1280;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281" name="Shape 1281"/>
        <p:cNvGrpSpPr/>
        <p:nvPr/>
      </p:nvGrpSpPr>
      <p:grpSpPr>
        <a:xfrm>
          <a:off x="0" y="0"/>
          <a:ext cx="0" cy="0"/>
          <a:chOff x="0" y="0"/>
          <a:chExt cx="0" cy="0"/>
        </a:xfrm>
      </p:grpSpPr>
      <p:sp>
        <p:nvSpPr>
          <p:cNvPr id="1282" name="Google Shape;1282;p9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283" name="Google Shape;1283;p9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284" name="Google Shape;1284;p9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285" name="Google Shape;1285;p9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286" name="Google Shape;1286;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8" name="Google Shape;1288;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9" name="Google Shape;1289;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0" name="Google Shape;129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1" name="Google Shape;1291;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295" name="Google Shape;1295;p9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296" name="Google Shape;1296;p9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297" name="Google Shape;1297;p9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298" name="Google Shape;1298;p9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9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9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9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2" name="Google Shape;1302;p9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303" name="Shape 1303"/>
        <p:cNvGrpSpPr/>
        <p:nvPr/>
      </p:nvGrpSpPr>
      <p:grpSpPr>
        <a:xfrm>
          <a:off x="0" y="0"/>
          <a:ext cx="0" cy="0"/>
          <a:chOff x="0" y="0"/>
          <a:chExt cx="0" cy="0"/>
        </a:xfrm>
      </p:grpSpPr>
      <p:sp>
        <p:nvSpPr>
          <p:cNvPr id="1304" name="Google Shape;1304;p9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305" name="Google Shape;1305;p9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306" name="Google Shape;1306;p9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307" name="Google Shape;1307;p9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308" name="Google Shape;1308;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0" name="Google Shape;13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1" name="Google Shape;13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3" name="Google Shape;1313;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316" name="Google Shape;1316;p9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317" name="Google Shape;1317;p9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9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9" name="Google Shape;1319;p9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321" name="Shape 1321"/>
        <p:cNvGrpSpPr/>
        <p:nvPr/>
      </p:nvGrpSpPr>
      <p:grpSpPr>
        <a:xfrm>
          <a:off x="0" y="0"/>
          <a:ext cx="0" cy="0"/>
          <a:chOff x="0" y="0"/>
          <a:chExt cx="0" cy="0"/>
        </a:xfrm>
      </p:grpSpPr>
      <p:sp>
        <p:nvSpPr>
          <p:cNvPr id="1322" name="Google Shape;1322;p9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23" name="Google Shape;1323;p9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24" name="Google Shape;1324;p9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25" name="Google Shape;1325;p9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26" name="Google Shape;1326;p9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9" name="Google Shape;1329;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1" name="Google Shape;1331;p9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35" name="Google Shape;1335;p9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36" name="Google Shape;1336;p9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37" name="Google Shape;1337;p9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38" name="Google Shape;1338;p9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9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9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1" name="Google Shape;1341;p9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2" name="Google Shape;1342;p9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343" name="Shape 1343"/>
        <p:cNvGrpSpPr/>
        <p:nvPr/>
      </p:nvGrpSpPr>
      <p:grpSpPr>
        <a:xfrm>
          <a:off x="0" y="0"/>
          <a:ext cx="0" cy="0"/>
          <a:chOff x="0" y="0"/>
          <a:chExt cx="0" cy="0"/>
        </a:xfrm>
      </p:grpSpPr>
      <p:grpSp>
        <p:nvGrpSpPr>
          <p:cNvPr id="1344" name="Google Shape;1344;p98"/>
          <p:cNvGrpSpPr/>
          <p:nvPr/>
        </p:nvGrpSpPr>
        <p:grpSpPr>
          <a:xfrm>
            <a:off x="453220" y="1424000"/>
            <a:ext cx="743726" cy="530949"/>
            <a:chOff x="453220" y="1424000"/>
            <a:chExt cx="743726" cy="530949"/>
          </a:xfrm>
        </p:grpSpPr>
        <p:sp>
          <p:nvSpPr>
            <p:cNvPr id="1345" name="Google Shape;1345;p9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46" name="Google Shape;1346;p9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347" name="Google Shape;1347;p9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48" name="Google Shape;1348;p9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49" name="Google Shape;1349;p9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2" name="Google Shape;135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53" name="Google Shape;135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4" name="Google Shape;1354;p9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357" name="Google Shape;1357;p9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358" name="Google Shape;1358;p9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9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9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1" name="Google Shape;1361;p9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362" name="Shape 1362"/>
        <p:cNvGrpSpPr/>
        <p:nvPr/>
      </p:nvGrpSpPr>
      <p:grpSpPr>
        <a:xfrm>
          <a:off x="0" y="0"/>
          <a:ext cx="0" cy="0"/>
          <a:chOff x="0" y="0"/>
          <a:chExt cx="0" cy="0"/>
        </a:xfrm>
      </p:grpSpPr>
      <p:sp>
        <p:nvSpPr>
          <p:cNvPr id="1363" name="Google Shape;1363;p9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365" name="Google Shape;1365;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7" name="Google Shape;136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8" name="Google Shape;1368;p99"/>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9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9"/>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9"/>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99"/>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9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9"/>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7" name="Google Shape;1377;p9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78" name="Google Shape;1378;p9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79" name="Google Shape;1379;p9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80" name="Google Shape;1380;p9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81" name="Google Shape;1381;p9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82" name="Google Shape;1382;p9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83" name="Google Shape;1383;p9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84" name="Google Shape;1384;p9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85" name="Google Shape;1385;p9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86" name="Google Shape;1386;p9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87" name="Google Shape;1387;p9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388" name="Shape 1388"/>
        <p:cNvGrpSpPr/>
        <p:nvPr/>
      </p:nvGrpSpPr>
      <p:grpSpPr>
        <a:xfrm>
          <a:off x="0" y="0"/>
          <a:ext cx="0" cy="0"/>
          <a:chOff x="0" y="0"/>
          <a:chExt cx="0" cy="0"/>
        </a:xfrm>
      </p:grpSpPr>
      <p:sp>
        <p:nvSpPr>
          <p:cNvPr id="1389" name="Google Shape;1389;p10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391" name="Google Shape;1391;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4" name="Google Shape;1394;p10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10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8" name="Google Shape;1398;p10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10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00" name="Google Shape;1400;p10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401" name="Google Shape;1401;p10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02" name="Google Shape;1402;p10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403" name="Google Shape;1403;p10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404" name="Google Shape;1404;p10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405" name="Google Shape;1405;p10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406" name="Shape 1406"/>
        <p:cNvGrpSpPr/>
        <p:nvPr/>
      </p:nvGrpSpPr>
      <p:grpSpPr>
        <a:xfrm>
          <a:off x="0" y="0"/>
          <a:ext cx="0" cy="0"/>
          <a:chOff x="0" y="0"/>
          <a:chExt cx="0" cy="0"/>
        </a:xfrm>
      </p:grpSpPr>
      <p:sp>
        <p:nvSpPr>
          <p:cNvPr id="1407" name="Google Shape;1407;p1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8" name="Google Shape;1408;p10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1409" name="Google Shape;1409;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0" name="Google Shape;1410;p10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411" name="Google Shape;1411;p1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417" name="Google Shape;1417;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18" name="Google Shape;1418;p101"/>
          <p:cNvGrpSpPr/>
          <p:nvPr/>
        </p:nvGrpSpPr>
        <p:grpSpPr>
          <a:xfrm>
            <a:off x="429795" y="1274754"/>
            <a:ext cx="577822" cy="412443"/>
            <a:chOff x="453224" y="1424000"/>
            <a:chExt cx="510985" cy="364800"/>
          </a:xfrm>
        </p:grpSpPr>
        <p:sp>
          <p:nvSpPr>
            <p:cNvPr id="1419" name="Google Shape;1419;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20" name="Google Shape;1420;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21" name="Google Shape;1421;p101"/>
          <p:cNvGrpSpPr/>
          <p:nvPr/>
        </p:nvGrpSpPr>
        <p:grpSpPr>
          <a:xfrm>
            <a:off x="429795" y="1865844"/>
            <a:ext cx="577822" cy="412443"/>
            <a:chOff x="453224" y="1424000"/>
            <a:chExt cx="510985" cy="364800"/>
          </a:xfrm>
        </p:grpSpPr>
        <p:sp>
          <p:nvSpPr>
            <p:cNvPr id="1422" name="Google Shape;1422;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23" name="Google Shape;1423;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24" name="Google Shape;1424;p101"/>
          <p:cNvGrpSpPr/>
          <p:nvPr/>
        </p:nvGrpSpPr>
        <p:grpSpPr>
          <a:xfrm>
            <a:off x="429795" y="2456934"/>
            <a:ext cx="577822" cy="412443"/>
            <a:chOff x="453224" y="1424000"/>
            <a:chExt cx="510985" cy="364800"/>
          </a:xfrm>
        </p:grpSpPr>
        <p:sp>
          <p:nvSpPr>
            <p:cNvPr id="1425" name="Google Shape;1425;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26" name="Google Shape;1426;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27" name="Google Shape;1427;p101"/>
          <p:cNvGrpSpPr/>
          <p:nvPr/>
        </p:nvGrpSpPr>
        <p:grpSpPr>
          <a:xfrm>
            <a:off x="429795" y="3048024"/>
            <a:ext cx="577822" cy="412443"/>
            <a:chOff x="453224" y="1424000"/>
            <a:chExt cx="510985" cy="364800"/>
          </a:xfrm>
        </p:grpSpPr>
        <p:sp>
          <p:nvSpPr>
            <p:cNvPr id="1428" name="Google Shape;1428;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29" name="Google Shape;1429;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30" name="Google Shape;1430;p101"/>
          <p:cNvGrpSpPr/>
          <p:nvPr/>
        </p:nvGrpSpPr>
        <p:grpSpPr>
          <a:xfrm>
            <a:off x="429795" y="3639114"/>
            <a:ext cx="577822" cy="412443"/>
            <a:chOff x="453224" y="1424000"/>
            <a:chExt cx="510985" cy="364800"/>
          </a:xfrm>
        </p:grpSpPr>
        <p:sp>
          <p:nvSpPr>
            <p:cNvPr id="1431" name="Google Shape;1431;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32" name="Google Shape;1432;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433" name="Google Shape;1433;p101"/>
          <p:cNvGrpSpPr/>
          <p:nvPr/>
        </p:nvGrpSpPr>
        <p:grpSpPr>
          <a:xfrm>
            <a:off x="429795" y="4230204"/>
            <a:ext cx="577822" cy="412443"/>
            <a:chOff x="453224" y="1424000"/>
            <a:chExt cx="510985" cy="364800"/>
          </a:xfrm>
        </p:grpSpPr>
        <p:sp>
          <p:nvSpPr>
            <p:cNvPr id="1434" name="Google Shape;1434;p10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435" name="Google Shape;1435;p10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436" name="Google Shape;1436;p101"/>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1"/>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101"/>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9" name="Google Shape;1439;p101"/>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0" name="Google Shape;1440;p101"/>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1" name="Google Shape;1441;p101"/>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59" Type="http://schemas.openxmlformats.org/officeDocument/2006/relationships/theme" Target="../theme/theme1.xml"/><Relationship Id="rId14" Type="http://schemas.openxmlformats.org/officeDocument/2006/relationships/slideLayout" Target="../slideLayouts/slideLayout71.xml"/><Relationship Id="rId58" Type="http://schemas.openxmlformats.org/officeDocument/2006/relationships/slideLayout" Target="../slideLayouts/slideLayout115.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0" name="Shape 790"/>
        <p:cNvGrpSpPr/>
        <p:nvPr/>
      </p:nvGrpSpPr>
      <p:grpSpPr>
        <a:xfrm>
          <a:off x="0" y="0"/>
          <a:ext cx="0" cy="0"/>
          <a:chOff x="0" y="0"/>
          <a:chExt cx="0" cy="0"/>
        </a:xfrm>
      </p:grpSpPr>
      <p:sp>
        <p:nvSpPr>
          <p:cNvPr id="791" name="Google Shape;791;p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3.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3.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7.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7.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8.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80.png"/><Relationship Id="rId5"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83.png"/><Relationship Id="rId5"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63.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5.png"/><Relationship Id="rId11" Type="http://schemas.openxmlformats.org/officeDocument/2006/relationships/image" Target="../media/image66.png"/><Relationship Id="rId10" Type="http://schemas.openxmlformats.org/officeDocument/2006/relationships/image" Target="../media/image64.png"/><Relationship Id="rId13" Type="http://schemas.openxmlformats.org/officeDocument/2006/relationships/image" Target="../media/image81.png"/><Relationship Id="rId12" Type="http://schemas.openxmlformats.org/officeDocument/2006/relationships/image" Target="../media/image65.png"/><Relationship Id="rId15" Type="http://schemas.openxmlformats.org/officeDocument/2006/relationships/image" Target="../media/image79.png"/><Relationship Id="rId1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1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Fundamentals of </a:t>
            </a:r>
            <a:br>
              <a:rPr lang="en"/>
            </a:br>
            <a:r>
              <a:rPr lang="en"/>
              <a:t>Programming with VBA</a:t>
            </a:r>
            <a:endParaRPr/>
          </a:p>
        </p:txBody>
      </p:sp>
      <p:sp>
        <p:nvSpPr>
          <p:cNvPr id="1590" name="Google Shape;1590;p11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 Make a Sandwich</a:t>
            </a:r>
            <a:endParaRPr>
              <a:solidFill>
                <a:schemeClr val="dk1"/>
              </a:solidFill>
            </a:endParaRPr>
          </a:p>
          <a:p>
            <a:pPr indent="0" lvl="0" marL="0" rtl="0" algn="l">
              <a:spcBef>
                <a:spcPts val="0"/>
              </a:spcBef>
              <a:spcAft>
                <a:spcPts val="0"/>
              </a:spcAft>
              <a:buNone/>
            </a:pPr>
            <a:r>
              <a:t/>
            </a:r>
            <a:endParaRPr/>
          </a:p>
        </p:txBody>
      </p:sp>
      <p:sp>
        <p:nvSpPr>
          <p:cNvPr id="1720" name="Google Shape;1720;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Logical Procedure:</a:t>
            </a:r>
            <a:endParaRPr>
              <a:solidFill>
                <a:schemeClr val="dk1"/>
              </a:solidFill>
            </a:endParaRPr>
          </a:p>
          <a:p>
            <a:pPr indent="0" lvl="0" marL="0" rtl="0" algn="l">
              <a:spcBef>
                <a:spcPts val="0"/>
              </a:spcBef>
              <a:spcAft>
                <a:spcPts val="0"/>
              </a:spcAft>
              <a:buNone/>
            </a:pPr>
            <a:r>
              <a:t/>
            </a:r>
            <a:endParaRPr/>
          </a:p>
        </p:txBody>
      </p:sp>
      <p:sp>
        <p:nvSpPr>
          <p:cNvPr id="1721" name="Google Shape;1721;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2" name="Google Shape;1722;p127"/>
          <p:cNvSpPr/>
          <p:nvPr/>
        </p:nvSpPr>
        <p:spPr>
          <a:xfrm>
            <a:off x="1254500" y="11616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Get bread, peanut butter, and jelly from pantry. </a:t>
            </a:r>
            <a:endParaRPr sz="1700">
              <a:solidFill>
                <a:srgbClr val="043461"/>
              </a:solidFill>
              <a:latin typeface="Roboto"/>
              <a:ea typeface="Roboto"/>
              <a:cs typeface="Roboto"/>
              <a:sym typeface="Roboto"/>
            </a:endParaRPr>
          </a:p>
        </p:txBody>
      </p:sp>
      <p:grpSp>
        <p:nvGrpSpPr>
          <p:cNvPr id="1723" name="Google Shape;1723;p127"/>
          <p:cNvGrpSpPr/>
          <p:nvPr/>
        </p:nvGrpSpPr>
        <p:grpSpPr>
          <a:xfrm>
            <a:off x="457222" y="1149803"/>
            <a:ext cx="713194" cy="446423"/>
            <a:chOff x="457200" y="1466425"/>
            <a:chExt cx="776900" cy="486300"/>
          </a:xfrm>
        </p:grpSpPr>
        <p:sp>
          <p:nvSpPr>
            <p:cNvPr id="1724" name="Google Shape;1724;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725" name="Google Shape;1725;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127"/>
          <p:cNvSpPr/>
          <p:nvPr/>
        </p:nvSpPr>
        <p:spPr>
          <a:xfrm>
            <a:off x="1254500" y="1684250"/>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Lay out bread on table. </a:t>
            </a:r>
            <a:endParaRPr sz="1700">
              <a:solidFill>
                <a:srgbClr val="043461"/>
              </a:solidFill>
              <a:latin typeface="Roboto"/>
              <a:ea typeface="Roboto"/>
              <a:cs typeface="Roboto"/>
              <a:sym typeface="Roboto"/>
            </a:endParaRPr>
          </a:p>
        </p:txBody>
      </p:sp>
      <p:grpSp>
        <p:nvGrpSpPr>
          <p:cNvPr id="1727" name="Google Shape;1727;p127"/>
          <p:cNvGrpSpPr/>
          <p:nvPr/>
        </p:nvGrpSpPr>
        <p:grpSpPr>
          <a:xfrm>
            <a:off x="457222" y="1672428"/>
            <a:ext cx="713194" cy="446423"/>
            <a:chOff x="457200" y="1466425"/>
            <a:chExt cx="776900" cy="486300"/>
          </a:xfrm>
        </p:grpSpPr>
        <p:sp>
          <p:nvSpPr>
            <p:cNvPr id="1728" name="Google Shape;1728;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729" name="Google Shape;1729;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127"/>
          <p:cNvSpPr/>
          <p:nvPr/>
        </p:nvSpPr>
        <p:spPr>
          <a:xfrm>
            <a:off x="1254475" y="2207400"/>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Open jars of peanut butter and jelly.</a:t>
            </a:r>
            <a:endParaRPr sz="1700">
              <a:solidFill>
                <a:srgbClr val="043461"/>
              </a:solidFill>
              <a:latin typeface="Roboto"/>
              <a:ea typeface="Roboto"/>
              <a:cs typeface="Roboto"/>
              <a:sym typeface="Roboto"/>
            </a:endParaRPr>
          </a:p>
        </p:txBody>
      </p:sp>
      <p:grpSp>
        <p:nvGrpSpPr>
          <p:cNvPr id="1731" name="Google Shape;1731;p127"/>
          <p:cNvGrpSpPr/>
          <p:nvPr/>
        </p:nvGrpSpPr>
        <p:grpSpPr>
          <a:xfrm>
            <a:off x="457197" y="2195578"/>
            <a:ext cx="713194" cy="446423"/>
            <a:chOff x="457200" y="1466425"/>
            <a:chExt cx="776900" cy="486300"/>
          </a:xfrm>
        </p:grpSpPr>
        <p:sp>
          <p:nvSpPr>
            <p:cNvPr id="1732" name="Google Shape;1732;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733" name="Google Shape;1733;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127"/>
          <p:cNvSpPr/>
          <p:nvPr/>
        </p:nvSpPr>
        <p:spPr>
          <a:xfrm>
            <a:off x="1254475" y="27300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Get spreading knife. </a:t>
            </a:r>
            <a:endParaRPr sz="1700">
              <a:solidFill>
                <a:srgbClr val="043461"/>
              </a:solidFill>
              <a:latin typeface="Roboto"/>
              <a:ea typeface="Roboto"/>
              <a:cs typeface="Roboto"/>
              <a:sym typeface="Roboto"/>
            </a:endParaRPr>
          </a:p>
        </p:txBody>
      </p:sp>
      <p:grpSp>
        <p:nvGrpSpPr>
          <p:cNvPr id="1735" name="Google Shape;1735;p127"/>
          <p:cNvGrpSpPr/>
          <p:nvPr/>
        </p:nvGrpSpPr>
        <p:grpSpPr>
          <a:xfrm>
            <a:off x="457197" y="2718203"/>
            <a:ext cx="713194" cy="446423"/>
            <a:chOff x="457200" y="1466425"/>
            <a:chExt cx="776900" cy="486300"/>
          </a:xfrm>
        </p:grpSpPr>
        <p:sp>
          <p:nvSpPr>
            <p:cNvPr id="1736" name="Google Shape;1736;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737" name="Google Shape;1737;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27"/>
          <p:cNvSpPr/>
          <p:nvPr/>
        </p:nvSpPr>
        <p:spPr>
          <a:xfrm>
            <a:off x="1254500" y="3252650"/>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Use knife to spread peanut butter.</a:t>
            </a:r>
            <a:endParaRPr sz="1700">
              <a:solidFill>
                <a:srgbClr val="043461"/>
              </a:solidFill>
              <a:latin typeface="Roboto"/>
              <a:ea typeface="Roboto"/>
              <a:cs typeface="Roboto"/>
              <a:sym typeface="Roboto"/>
            </a:endParaRPr>
          </a:p>
        </p:txBody>
      </p:sp>
      <p:grpSp>
        <p:nvGrpSpPr>
          <p:cNvPr id="1739" name="Google Shape;1739;p127"/>
          <p:cNvGrpSpPr/>
          <p:nvPr/>
        </p:nvGrpSpPr>
        <p:grpSpPr>
          <a:xfrm>
            <a:off x="457222" y="3240828"/>
            <a:ext cx="713194" cy="446423"/>
            <a:chOff x="457200" y="1466425"/>
            <a:chExt cx="776900" cy="486300"/>
          </a:xfrm>
        </p:grpSpPr>
        <p:sp>
          <p:nvSpPr>
            <p:cNvPr id="1740" name="Google Shape;1740;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741" name="Google Shape;1741;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127"/>
          <p:cNvSpPr/>
          <p:nvPr/>
        </p:nvSpPr>
        <p:spPr>
          <a:xfrm>
            <a:off x="1254500" y="377527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Use knife to spread jelly. </a:t>
            </a:r>
            <a:endParaRPr sz="1700">
              <a:solidFill>
                <a:srgbClr val="043461"/>
              </a:solidFill>
              <a:latin typeface="Roboto"/>
              <a:ea typeface="Roboto"/>
              <a:cs typeface="Roboto"/>
              <a:sym typeface="Roboto"/>
            </a:endParaRPr>
          </a:p>
        </p:txBody>
      </p:sp>
      <p:grpSp>
        <p:nvGrpSpPr>
          <p:cNvPr id="1743" name="Google Shape;1743;p127"/>
          <p:cNvGrpSpPr/>
          <p:nvPr/>
        </p:nvGrpSpPr>
        <p:grpSpPr>
          <a:xfrm>
            <a:off x="457222" y="3763453"/>
            <a:ext cx="713194" cy="446423"/>
            <a:chOff x="457200" y="1466425"/>
            <a:chExt cx="776900" cy="486300"/>
          </a:xfrm>
        </p:grpSpPr>
        <p:sp>
          <p:nvSpPr>
            <p:cNvPr id="1744" name="Google Shape;1744;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745" name="Google Shape;1745;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127"/>
          <p:cNvSpPr/>
          <p:nvPr/>
        </p:nvSpPr>
        <p:spPr>
          <a:xfrm>
            <a:off x="1254500" y="43234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43461"/>
                </a:solidFill>
                <a:latin typeface="Roboto"/>
                <a:ea typeface="Roboto"/>
                <a:cs typeface="Roboto"/>
                <a:sym typeface="Roboto"/>
              </a:rPr>
              <a:t>Combine bread to create sandwich.</a:t>
            </a:r>
            <a:endParaRPr sz="1700">
              <a:solidFill>
                <a:srgbClr val="043461"/>
              </a:solidFill>
              <a:latin typeface="Roboto"/>
              <a:ea typeface="Roboto"/>
              <a:cs typeface="Roboto"/>
              <a:sym typeface="Roboto"/>
            </a:endParaRPr>
          </a:p>
        </p:txBody>
      </p:sp>
      <p:grpSp>
        <p:nvGrpSpPr>
          <p:cNvPr id="1747" name="Google Shape;1747;p127"/>
          <p:cNvGrpSpPr/>
          <p:nvPr/>
        </p:nvGrpSpPr>
        <p:grpSpPr>
          <a:xfrm>
            <a:off x="457222" y="4311603"/>
            <a:ext cx="713194" cy="446423"/>
            <a:chOff x="457200" y="1466425"/>
            <a:chExt cx="776900" cy="486300"/>
          </a:xfrm>
        </p:grpSpPr>
        <p:sp>
          <p:nvSpPr>
            <p:cNvPr id="1748" name="Google Shape;1748;p1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749" name="Google Shape;1749;p1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Fundamental Tools Can Help Make the Sandwich</a:t>
            </a:r>
            <a:endParaRPr>
              <a:solidFill>
                <a:schemeClr val="dk1"/>
              </a:solidFill>
            </a:endParaRPr>
          </a:p>
          <a:p>
            <a:pPr indent="0" lvl="0" marL="0" rtl="0" algn="l">
              <a:spcBef>
                <a:spcPts val="0"/>
              </a:spcBef>
              <a:spcAft>
                <a:spcPts val="0"/>
              </a:spcAft>
              <a:buNone/>
            </a:pPr>
            <a:r>
              <a:t/>
            </a:r>
            <a:endParaRPr/>
          </a:p>
        </p:txBody>
      </p:sp>
      <p:sp>
        <p:nvSpPr>
          <p:cNvPr id="1755" name="Google Shape;1755;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 these tools as building blocks to make an ideal sandwich procedure:</a:t>
            </a:r>
            <a:endParaRPr>
              <a:solidFill>
                <a:schemeClr val="dk1"/>
              </a:solidFill>
            </a:endParaRPr>
          </a:p>
          <a:p>
            <a:pPr indent="0" lvl="0" marL="0" rtl="0" algn="l">
              <a:spcBef>
                <a:spcPts val="0"/>
              </a:spcBef>
              <a:spcAft>
                <a:spcPts val="0"/>
              </a:spcAft>
              <a:buNone/>
            </a:pPr>
            <a:r>
              <a:t/>
            </a:r>
            <a:endParaRPr/>
          </a:p>
        </p:txBody>
      </p:sp>
      <p:sp>
        <p:nvSpPr>
          <p:cNvPr id="1756" name="Google Shape;1756;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757" name="Google Shape;1757;p128"/>
          <p:cNvGraphicFramePr/>
          <p:nvPr/>
        </p:nvGraphicFramePr>
        <p:xfrm>
          <a:off x="358300" y="1181050"/>
          <a:ext cx="3000000" cy="3000000"/>
        </p:xfrm>
        <a:graphic>
          <a:graphicData uri="http://schemas.openxmlformats.org/drawingml/2006/table">
            <a:tbl>
              <a:tblPr>
                <a:noFill/>
                <a:tableStyleId>{0981A908-3C27-45A7-82D2-49758B511121}</a:tableStyleId>
              </a:tblPr>
              <a:tblGrid>
                <a:gridCol w="2423550"/>
                <a:gridCol w="5996900"/>
              </a:tblGrid>
              <a:tr h="856175">
                <a:tc>
                  <a:txBody>
                    <a:bodyPr/>
                    <a:lstStyle/>
                    <a:p>
                      <a:pPr indent="0" lvl="0" marL="0" rtl="0" algn="r">
                        <a:spcBef>
                          <a:spcPts val="0"/>
                        </a:spcBef>
                        <a:spcAft>
                          <a:spcPts val="0"/>
                        </a:spcAft>
                        <a:buNone/>
                      </a:pPr>
                      <a:r>
                        <a:rPr b="1" lang="en" sz="1700">
                          <a:solidFill>
                            <a:srgbClr val="FFFFFF"/>
                          </a:solidFill>
                          <a:latin typeface="Roboto"/>
                          <a:ea typeface="Roboto"/>
                          <a:cs typeface="Roboto"/>
                          <a:sym typeface="Roboto"/>
                        </a:rPr>
                        <a:t>Conditionals</a:t>
                      </a:r>
                      <a:endParaRPr b="1" sz="1700">
                        <a:solidFill>
                          <a:srgbClr val="FFFFFF"/>
                        </a:solidFill>
                        <a:latin typeface="Roboto"/>
                        <a:ea typeface="Roboto"/>
                        <a:cs typeface="Roboto"/>
                        <a:sym typeface="Roboto"/>
                      </a:endParaRPr>
                    </a:p>
                  </a:txBody>
                  <a:tcPr marT="182875" marB="182875" marR="182875" marL="182875" anchor="ctr">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700">
                          <a:solidFill>
                            <a:srgbClr val="043461"/>
                          </a:solidFill>
                          <a:latin typeface="Roboto"/>
                          <a:ea typeface="Roboto"/>
                          <a:cs typeface="Roboto"/>
                          <a:sym typeface="Roboto"/>
                        </a:rPr>
                        <a:t> If peanut butter is crunchy, use less.</a:t>
                      </a:r>
                      <a:endParaRPr sz="1700">
                        <a:solidFill>
                          <a:srgbClr val="043461"/>
                        </a:solidFill>
                        <a:latin typeface="Roboto"/>
                        <a:ea typeface="Roboto"/>
                        <a:cs typeface="Roboto"/>
                        <a:sym typeface="Roboto"/>
                      </a:endParaRPr>
                    </a:p>
                  </a:txBody>
                  <a:tcPr marT="182875" marB="182875" marR="182875" marL="182875" anchor="ctr">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1038575">
                <a:tc>
                  <a:txBody>
                    <a:bodyPr/>
                    <a:lstStyle/>
                    <a:p>
                      <a:pPr indent="0" lvl="0" marL="0" rtl="0" algn="r">
                        <a:spcBef>
                          <a:spcPts val="0"/>
                        </a:spcBef>
                        <a:spcAft>
                          <a:spcPts val="0"/>
                        </a:spcAft>
                        <a:buNone/>
                      </a:pPr>
                      <a:r>
                        <a:rPr b="1" lang="en" sz="1700">
                          <a:solidFill>
                            <a:srgbClr val="FFFFFF"/>
                          </a:solidFill>
                          <a:latin typeface="Roboto"/>
                          <a:ea typeface="Roboto"/>
                          <a:cs typeface="Roboto"/>
                          <a:sym typeface="Roboto"/>
                        </a:rPr>
                        <a:t>Iterations</a:t>
                      </a:r>
                      <a:endParaRPr b="1" sz="1700">
                        <a:solidFill>
                          <a:srgbClr val="FFFFFF"/>
                        </a:solidFill>
                        <a:latin typeface="Roboto"/>
                        <a:ea typeface="Roboto"/>
                        <a:cs typeface="Roboto"/>
                        <a:sym typeface="Roboto"/>
                      </a:endParaRPr>
                    </a:p>
                  </a:txBody>
                  <a:tcPr marT="182875" marB="182875" marR="182875" marL="182875" anchor="ctr">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700">
                          <a:solidFill>
                            <a:srgbClr val="043461"/>
                          </a:solidFill>
                          <a:latin typeface="Roboto"/>
                          <a:ea typeface="Roboto"/>
                          <a:cs typeface="Roboto"/>
                          <a:sym typeface="Roboto"/>
                        </a:rPr>
                        <a:t>While there is more peanut butter, add more jelly.</a:t>
                      </a:r>
                      <a:endParaRPr sz="1700">
                        <a:solidFill>
                          <a:srgbClr val="043461"/>
                        </a:solidFill>
                        <a:latin typeface="Roboto"/>
                        <a:ea typeface="Roboto"/>
                        <a:cs typeface="Roboto"/>
                        <a:sym typeface="Roboto"/>
                      </a:endParaRPr>
                    </a:p>
                  </a:txBody>
                  <a:tcPr marT="182875" marB="182875" marR="182875" marL="182875" anchor="ctr">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2F5F9"/>
                    </a:solidFill>
                  </a:tcPr>
                </a:tc>
              </a:tr>
              <a:tr h="856175">
                <a:tc>
                  <a:txBody>
                    <a:bodyPr/>
                    <a:lstStyle/>
                    <a:p>
                      <a:pPr indent="0" lvl="0" marL="0" rtl="0" algn="r">
                        <a:spcBef>
                          <a:spcPts val="0"/>
                        </a:spcBef>
                        <a:spcAft>
                          <a:spcPts val="0"/>
                        </a:spcAft>
                        <a:buNone/>
                      </a:pPr>
                      <a:r>
                        <a:rPr b="1" lang="en" sz="1700">
                          <a:solidFill>
                            <a:srgbClr val="043461"/>
                          </a:solidFill>
                          <a:latin typeface="Roboto"/>
                          <a:ea typeface="Roboto"/>
                          <a:cs typeface="Roboto"/>
                          <a:sym typeface="Roboto"/>
                        </a:rPr>
                        <a:t>Functions</a:t>
                      </a:r>
                      <a:endParaRPr b="1" sz="1700">
                        <a:solidFill>
                          <a:srgbClr val="043461"/>
                        </a:solidFill>
                        <a:latin typeface="Roboto"/>
                        <a:ea typeface="Roboto"/>
                        <a:cs typeface="Roboto"/>
                        <a:sym typeface="Roboto"/>
                      </a:endParaRPr>
                    </a:p>
                  </a:txBody>
                  <a:tcPr marT="182875" marB="182875" marR="182875" marL="182875" anchor="ctr">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700">
                          <a:solidFill>
                            <a:srgbClr val="043461"/>
                          </a:solidFill>
                          <a:latin typeface="Roboto"/>
                          <a:ea typeface="Roboto"/>
                          <a:cs typeface="Roboto"/>
                          <a:sym typeface="Roboto"/>
                        </a:rPr>
                        <a:t>Spread the condiment using a knife.</a:t>
                      </a:r>
                      <a:endParaRPr sz="1700">
                        <a:solidFill>
                          <a:srgbClr val="043461"/>
                        </a:solidFill>
                        <a:latin typeface="Roboto"/>
                        <a:ea typeface="Roboto"/>
                        <a:cs typeface="Roboto"/>
                        <a:sym typeface="Roboto"/>
                      </a:endParaRPr>
                    </a:p>
                  </a:txBody>
                  <a:tcPr marT="182875" marB="182875" marR="182875" marL="182875" anchor="ctr">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56175">
                <a:tc>
                  <a:txBody>
                    <a:bodyPr/>
                    <a:lstStyle/>
                    <a:p>
                      <a:pPr indent="0" lvl="0" marL="0" rtl="0" algn="r">
                        <a:spcBef>
                          <a:spcPts val="0"/>
                        </a:spcBef>
                        <a:spcAft>
                          <a:spcPts val="0"/>
                        </a:spcAft>
                        <a:buNone/>
                      </a:pPr>
                      <a:r>
                        <a:rPr b="1" lang="en" sz="1700">
                          <a:solidFill>
                            <a:srgbClr val="043461"/>
                          </a:solidFill>
                          <a:latin typeface="Roboto"/>
                          <a:ea typeface="Roboto"/>
                          <a:cs typeface="Roboto"/>
                          <a:sym typeface="Roboto"/>
                        </a:rPr>
                        <a:t>Variables / Arrays</a:t>
                      </a:r>
                      <a:endParaRPr b="1" sz="1700">
                        <a:solidFill>
                          <a:srgbClr val="043461"/>
                        </a:solidFill>
                        <a:latin typeface="Roboto"/>
                        <a:ea typeface="Roboto"/>
                        <a:cs typeface="Roboto"/>
                        <a:sym typeface="Roboto"/>
                      </a:endParaRPr>
                    </a:p>
                  </a:txBody>
                  <a:tcPr marT="182875" marB="182875" marR="182875" marL="182875" anchor="ctr">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700">
                          <a:solidFill>
                            <a:srgbClr val="043461"/>
                          </a:solidFill>
                          <a:latin typeface="Roboto"/>
                          <a:ea typeface="Roboto"/>
                          <a:cs typeface="Roboto"/>
                          <a:sym typeface="Roboto"/>
                        </a:rPr>
                        <a:t>The ingredients are bread, peanut butter and jelly.</a:t>
                      </a:r>
                      <a:endParaRPr sz="1700">
                        <a:solidFill>
                          <a:srgbClr val="043461"/>
                        </a:solidFill>
                        <a:latin typeface="Roboto"/>
                        <a:ea typeface="Roboto"/>
                        <a:cs typeface="Roboto"/>
                        <a:sym typeface="Roboto"/>
                      </a:endParaRPr>
                    </a:p>
                  </a:txBody>
                  <a:tcPr marT="182875" marB="182875" marR="182875" marL="182875" anchor="ctr">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29"/>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VBA Building Blocks</a:t>
            </a:r>
            <a:endParaRPr/>
          </a:p>
        </p:txBody>
      </p:sp>
      <p:grpSp>
        <p:nvGrpSpPr>
          <p:cNvPr id="1763" name="Google Shape;1763;p129"/>
          <p:cNvGrpSpPr/>
          <p:nvPr/>
        </p:nvGrpSpPr>
        <p:grpSpPr>
          <a:xfrm>
            <a:off x="4193891" y="2900260"/>
            <a:ext cx="756218" cy="1925442"/>
            <a:chOff x="5591855" y="3867014"/>
            <a:chExt cx="1008290" cy="2567256"/>
          </a:xfrm>
        </p:grpSpPr>
        <p:pic>
          <p:nvPicPr>
            <p:cNvPr id="1764" name="Google Shape;1764;p129"/>
            <p:cNvPicPr preferRelativeResize="0"/>
            <p:nvPr/>
          </p:nvPicPr>
          <p:blipFill rotWithShape="1">
            <a:blip r:embed="rId3">
              <a:alphaModFix/>
            </a:blip>
            <a:srcRect b="0" l="0" r="0" t="0"/>
            <a:stretch/>
          </p:blipFill>
          <p:spPr>
            <a:xfrm rot="10800000">
              <a:off x="5591855" y="3867014"/>
              <a:ext cx="1008290" cy="765185"/>
            </a:xfrm>
            <a:prstGeom prst="rect">
              <a:avLst/>
            </a:prstGeom>
            <a:noFill/>
            <a:ln>
              <a:noFill/>
            </a:ln>
          </p:spPr>
        </p:pic>
        <p:pic>
          <p:nvPicPr>
            <p:cNvPr id="1765" name="Google Shape;1765;p129"/>
            <p:cNvPicPr preferRelativeResize="0"/>
            <p:nvPr/>
          </p:nvPicPr>
          <p:blipFill rotWithShape="1">
            <a:blip r:embed="rId4">
              <a:alphaModFix/>
            </a:blip>
            <a:srcRect b="0" l="0" r="0" t="0"/>
            <a:stretch/>
          </p:blipFill>
          <p:spPr>
            <a:xfrm rot="10800000">
              <a:off x="5591855" y="4472032"/>
              <a:ext cx="1008290" cy="765185"/>
            </a:xfrm>
            <a:prstGeom prst="rect">
              <a:avLst/>
            </a:prstGeom>
            <a:noFill/>
            <a:ln>
              <a:noFill/>
            </a:ln>
          </p:spPr>
        </p:pic>
        <p:pic>
          <p:nvPicPr>
            <p:cNvPr id="1766" name="Google Shape;1766;p129"/>
            <p:cNvPicPr preferRelativeResize="0"/>
            <p:nvPr/>
          </p:nvPicPr>
          <p:blipFill rotWithShape="1">
            <a:blip r:embed="rId5">
              <a:alphaModFix/>
            </a:blip>
            <a:srcRect b="0" l="0" r="0" t="0"/>
            <a:stretch/>
          </p:blipFill>
          <p:spPr>
            <a:xfrm rot="10800000">
              <a:off x="5591855" y="5071355"/>
              <a:ext cx="1008290" cy="765185"/>
            </a:xfrm>
            <a:prstGeom prst="rect">
              <a:avLst/>
            </a:prstGeom>
            <a:noFill/>
            <a:ln>
              <a:noFill/>
            </a:ln>
          </p:spPr>
        </p:pic>
        <p:pic>
          <p:nvPicPr>
            <p:cNvPr id="1767" name="Google Shape;1767;p129"/>
            <p:cNvPicPr preferRelativeResize="0"/>
            <p:nvPr/>
          </p:nvPicPr>
          <p:blipFill rotWithShape="1">
            <a:blip r:embed="rId6">
              <a:alphaModFix/>
            </a:blip>
            <a:srcRect b="0" l="0" r="0" t="0"/>
            <a:stretch/>
          </p:blipFill>
          <p:spPr>
            <a:xfrm rot="10800000">
              <a:off x="5591855" y="5669085"/>
              <a:ext cx="1008290" cy="765185"/>
            </a:xfrm>
            <a:prstGeom prst="rect">
              <a:avLst/>
            </a:prstGeom>
            <a:noFill/>
            <a:ln>
              <a:noFill/>
            </a:ln>
          </p:spPr>
        </p:pic>
      </p:grpSp>
      <p:sp>
        <p:nvSpPr>
          <p:cNvPr id="1768" name="Google Shape;1768;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30"/>
          <p:cNvSpPr txBox="1"/>
          <p:nvPr>
            <p:ph type="title"/>
          </p:nvPr>
        </p:nvSpPr>
        <p:spPr>
          <a:xfrm>
            <a:off x="237100"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Variables and Arrays </a:t>
            </a:r>
            <a:endParaRPr/>
          </a:p>
        </p:txBody>
      </p:sp>
      <p:sp>
        <p:nvSpPr>
          <p:cNvPr id="1774" name="Google Shape;1774;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Variables: The Nouns of Code</a:t>
            </a:r>
            <a:endParaRPr>
              <a:solidFill>
                <a:schemeClr val="dk1"/>
              </a:solidFill>
            </a:endParaRPr>
          </a:p>
          <a:p>
            <a:pPr indent="0" lvl="0" marL="0" rtl="0" algn="l">
              <a:spcBef>
                <a:spcPts val="0"/>
              </a:spcBef>
              <a:spcAft>
                <a:spcPts val="0"/>
              </a:spcAft>
              <a:buNone/>
            </a:pPr>
            <a:r>
              <a:t/>
            </a:r>
            <a:endParaRPr/>
          </a:p>
        </p:txBody>
      </p:sp>
      <p:sp>
        <p:nvSpPr>
          <p:cNvPr id="1780" name="Google Shape;178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781" name="Google Shape;1781;p131"/>
          <p:cNvGrpSpPr/>
          <p:nvPr/>
        </p:nvGrpSpPr>
        <p:grpSpPr>
          <a:xfrm>
            <a:off x="453220" y="814400"/>
            <a:ext cx="743726" cy="530949"/>
            <a:chOff x="453220" y="1424000"/>
            <a:chExt cx="743726" cy="530949"/>
          </a:xfrm>
        </p:grpSpPr>
        <p:sp>
          <p:nvSpPr>
            <p:cNvPr id="1782" name="Google Shape;1782;p13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83" name="Google Shape;1783;p13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784" name="Google Shape;1784;p131"/>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85" name="Google Shape;1785;p131"/>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86" name="Google Shape;1786;p131"/>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600">
                <a:solidFill>
                  <a:srgbClr val="043461"/>
                </a:solidFill>
                <a:latin typeface="Roboto"/>
                <a:ea typeface="Roboto"/>
                <a:cs typeface="Roboto"/>
                <a:sym typeface="Roboto"/>
              </a:rPr>
              <a:t>Variables</a:t>
            </a:r>
            <a:r>
              <a:rPr lang="en" sz="1600">
                <a:solidFill>
                  <a:srgbClr val="043461"/>
                </a:solidFill>
                <a:latin typeface="Roboto"/>
                <a:ea typeface="Roboto"/>
                <a:cs typeface="Roboto"/>
                <a:sym typeface="Roboto"/>
              </a:rPr>
              <a:t> are effectively the items in a procedure. </a:t>
            </a:r>
            <a:endParaRPr sz="1600">
              <a:solidFill>
                <a:srgbClr val="043461"/>
              </a:solidFill>
            </a:endParaRPr>
          </a:p>
        </p:txBody>
      </p:sp>
      <p:sp>
        <p:nvSpPr>
          <p:cNvPr id="1787" name="Google Shape;1787;p131"/>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They can be </a:t>
            </a:r>
            <a:r>
              <a:rPr b="1" lang="en" sz="1600">
                <a:solidFill>
                  <a:srgbClr val="043461"/>
                </a:solidFill>
                <a:latin typeface="Roboto"/>
                <a:ea typeface="Roboto"/>
                <a:cs typeface="Roboto"/>
                <a:sym typeface="Roboto"/>
              </a:rPr>
              <a:t>physical things</a:t>
            </a:r>
            <a:r>
              <a:rPr lang="en" sz="1600">
                <a:solidFill>
                  <a:srgbClr val="043461"/>
                </a:solidFill>
                <a:latin typeface="Roboto"/>
                <a:ea typeface="Roboto"/>
                <a:cs typeface="Roboto"/>
                <a:sym typeface="Roboto"/>
              </a:rPr>
              <a:t> (like an ingredient) or </a:t>
            </a:r>
            <a:r>
              <a:rPr b="1" lang="en" sz="1600">
                <a:solidFill>
                  <a:srgbClr val="043461"/>
                </a:solidFill>
                <a:latin typeface="Roboto"/>
                <a:ea typeface="Roboto"/>
                <a:cs typeface="Roboto"/>
                <a:sym typeface="Roboto"/>
              </a:rPr>
              <a:t>abstractions</a:t>
            </a:r>
            <a:r>
              <a:rPr lang="en" sz="1600">
                <a:solidFill>
                  <a:srgbClr val="043461"/>
                </a:solidFill>
                <a:latin typeface="Roboto"/>
                <a:ea typeface="Roboto"/>
                <a:cs typeface="Roboto"/>
                <a:sym typeface="Roboto"/>
              </a:rPr>
              <a:t> (like a counter).</a:t>
            </a:r>
            <a:endParaRPr sz="1600">
              <a:solidFill>
                <a:srgbClr val="043461"/>
              </a:solidFill>
            </a:endParaRPr>
          </a:p>
        </p:txBody>
      </p:sp>
      <p:sp>
        <p:nvSpPr>
          <p:cNvPr id="1788" name="Google Shape;1788;p131"/>
          <p:cNvSpPr/>
          <p:nvPr/>
        </p:nvSpPr>
        <p:spPr>
          <a:xfrm>
            <a:off x="1352550" y="2159450"/>
            <a:ext cx="7517100" cy="788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In VBA, items can be </a:t>
            </a:r>
            <a:r>
              <a:rPr b="1" lang="en" sz="1600">
                <a:solidFill>
                  <a:srgbClr val="043461"/>
                </a:solidFill>
                <a:latin typeface="Roboto"/>
                <a:ea typeface="Roboto"/>
                <a:cs typeface="Roboto"/>
                <a:sym typeface="Roboto"/>
              </a:rPr>
              <a:t>declared</a:t>
            </a:r>
            <a:r>
              <a:rPr lang="en" sz="1600">
                <a:solidFill>
                  <a:srgbClr val="043461"/>
                </a:solidFill>
                <a:latin typeface="Roboto"/>
                <a:ea typeface="Roboto"/>
                <a:cs typeface="Roboto"/>
                <a:sym typeface="Roboto"/>
              </a:rPr>
              <a:t> as variables by using </a:t>
            </a:r>
            <a:r>
              <a:rPr lang="en" sz="1600">
                <a:solidFill>
                  <a:srgbClr val="00FFFF"/>
                </a:solidFill>
                <a:highlight>
                  <a:schemeClr val="dk1"/>
                </a:highlight>
                <a:latin typeface="Inconsolata"/>
                <a:ea typeface="Inconsolata"/>
                <a:cs typeface="Inconsolata"/>
                <a:sym typeface="Inconsolata"/>
              </a:rPr>
              <a:t>dim</a:t>
            </a:r>
            <a:r>
              <a:rPr lang="en" sz="1600">
                <a:solidFill>
                  <a:srgbClr val="043461"/>
                </a:solidFill>
                <a:latin typeface="Roboto"/>
                <a:ea typeface="Roboto"/>
                <a:cs typeface="Roboto"/>
                <a:sym typeface="Roboto"/>
              </a:rPr>
              <a:t> followed by the type.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Then they can be </a:t>
            </a:r>
            <a:r>
              <a:rPr b="1" lang="en" sz="1600">
                <a:solidFill>
                  <a:srgbClr val="043461"/>
                </a:solidFill>
                <a:latin typeface="Roboto"/>
                <a:ea typeface="Roboto"/>
                <a:cs typeface="Roboto"/>
                <a:sym typeface="Roboto"/>
              </a:rPr>
              <a:t>assigned</a:t>
            </a:r>
            <a:r>
              <a:rPr lang="en" sz="1600">
                <a:solidFill>
                  <a:srgbClr val="043461"/>
                </a:solidFill>
                <a:latin typeface="Roboto"/>
                <a:ea typeface="Roboto"/>
                <a:cs typeface="Roboto"/>
                <a:sym typeface="Roboto"/>
              </a:rPr>
              <a:t> a value. </a:t>
            </a:r>
            <a:endParaRPr sz="1600">
              <a:solidFill>
                <a:srgbClr val="043461"/>
              </a:solidFill>
              <a:latin typeface="Roboto"/>
              <a:ea typeface="Roboto"/>
              <a:cs typeface="Roboto"/>
              <a:sym typeface="Roboto"/>
            </a:endParaRPr>
          </a:p>
        </p:txBody>
      </p:sp>
      <p:sp>
        <p:nvSpPr>
          <p:cNvPr id="1789" name="Google Shape;1789;p131"/>
          <p:cNvSpPr/>
          <p:nvPr/>
        </p:nvSpPr>
        <p:spPr>
          <a:xfrm>
            <a:off x="453233" y="22141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790" name="Google Shape;1790;p131"/>
          <p:cNvSpPr/>
          <p:nvPr/>
        </p:nvSpPr>
        <p:spPr>
          <a:xfrm flipH="1" rot="10800000">
            <a:off x="453233" y="24927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791" name="Google Shape;1791;p131"/>
          <p:cNvSpPr/>
          <p:nvPr/>
        </p:nvSpPr>
        <p:spPr>
          <a:xfrm>
            <a:off x="1394600" y="3407825"/>
            <a:ext cx="3460800" cy="143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ing1</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budget</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Double</a:t>
            </a:r>
            <a:endParaRPr sz="2400">
              <a:solidFill>
                <a:srgbClr val="00FFFF"/>
              </a:solidFill>
              <a:latin typeface="Inconsolata"/>
              <a:ea typeface="Inconsolata"/>
              <a:cs typeface="Inconsolata"/>
              <a:sym typeface="Inconsolata"/>
            </a:endParaRPr>
          </a:p>
        </p:txBody>
      </p:sp>
      <p:sp>
        <p:nvSpPr>
          <p:cNvPr id="1792" name="Google Shape;1792;p131"/>
          <p:cNvSpPr/>
          <p:nvPr/>
        </p:nvSpPr>
        <p:spPr>
          <a:xfrm>
            <a:off x="5122025" y="3407825"/>
            <a:ext cx="3776400" cy="1439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ing1</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"Peanut Butter"</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ing2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"Jelly"</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9900"/>
                </a:solidFill>
                <a:latin typeface="Inconsolata"/>
                <a:ea typeface="Inconsolata"/>
                <a:cs typeface="Inconsolata"/>
                <a:sym typeface="Inconsolata"/>
              </a:rPr>
              <a:t>budget</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9900FF"/>
                </a:solidFill>
                <a:latin typeface="Inconsolata"/>
                <a:ea typeface="Inconsolata"/>
                <a:cs typeface="Inconsolata"/>
                <a:sym typeface="Inconsolata"/>
              </a:rPr>
              <a:t>5.00</a:t>
            </a:r>
            <a:endParaRPr sz="2400">
              <a:solidFill>
                <a:srgbClr val="9900FF"/>
              </a:solidFill>
              <a:latin typeface="Inconsolata"/>
              <a:ea typeface="Inconsolata"/>
              <a:cs typeface="Inconsolata"/>
              <a:sym typeface="Inconsolata"/>
            </a:endParaRPr>
          </a:p>
        </p:txBody>
      </p:sp>
      <p:sp>
        <p:nvSpPr>
          <p:cNvPr id="1793" name="Google Shape;1793;p131"/>
          <p:cNvSpPr txBox="1"/>
          <p:nvPr/>
        </p:nvSpPr>
        <p:spPr>
          <a:xfrm>
            <a:off x="1386846" y="3130925"/>
            <a:ext cx="249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043461"/>
                </a:solidFill>
                <a:latin typeface="Roboto"/>
                <a:ea typeface="Roboto"/>
                <a:cs typeface="Roboto"/>
                <a:sym typeface="Roboto"/>
              </a:rPr>
              <a:t>Variable Declaration</a:t>
            </a:r>
            <a:endParaRPr b="1">
              <a:solidFill>
                <a:srgbClr val="043461"/>
              </a:solidFill>
              <a:latin typeface="Roboto"/>
              <a:ea typeface="Roboto"/>
              <a:cs typeface="Roboto"/>
              <a:sym typeface="Roboto"/>
            </a:endParaRPr>
          </a:p>
        </p:txBody>
      </p:sp>
      <p:sp>
        <p:nvSpPr>
          <p:cNvPr id="1794" name="Google Shape;1794;p131"/>
          <p:cNvSpPr txBox="1"/>
          <p:nvPr/>
        </p:nvSpPr>
        <p:spPr>
          <a:xfrm>
            <a:off x="5088896" y="3130925"/>
            <a:ext cx="249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043461"/>
                </a:solidFill>
                <a:latin typeface="Roboto"/>
                <a:ea typeface="Roboto"/>
                <a:cs typeface="Roboto"/>
                <a:sym typeface="Roboto"/>
              </a:rPr>
              <a:t>Variable Assignment</a:t>
            </a:r>
            <a:endParaRPr b="1">
              <a:solidFill>
                <a:srgbClr val="04346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Array: A Collection of Items</a:t>
            </a:r>
            <a:endParaRPr>
              <a:solidFill>
                <a:schemeClr val="dk1"/>
              </a:solidFill>
            </a:endParaRPr>
          </a:p>
          <a:p>
            <a:pPr indent="0" lvl="0" marL="0" rtl="0" algn="l">
              <a:spcBef>
                <a:spcPts val="0"/>
              </a:spcBef>
              <a:spcAft>
                <a:spcPts val="0"/>
              </a:spcAft>
              <a:buNone/>
            </a:pPr>
            <a:r>
              <a:t/>
            </a:r>
            <a:endParaRPr/>
          </a:p>
        </p:txBody>
      </p:sp>
      <p:sp>
        <p:nvSpPr>
          <p:cNvPr id="1800" name="Google Shape;1800;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Arrays are effectively </a:t>
            </a:r>
            <a:r>
              <a:rPr b="1" lang="en">
                <a:solidFill>
                  <a:schemeClr val="dk1"/>
                </a:solidFill>
              </a:rPr>
              <a:t>groups</a:t>
            </a:r>
            <a:r>
              <a:rPr lang="en">
                <a:solidFill>
                  <a:schemeClr val="dk1"/>
                </a:solidFill>
              </a:rPr>
              <a:t> of related items. They present another way to store and reference similar pieces of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01" name="Google Shape;1801;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802" name="Google Shape;1802;p132"/>
          <p:cNvGraphicFramePr/>
          <p:nvPr/>
        </p:nvGraphicFramePr>
        <p:xfrm>
          <a:off x="374075" y="1448738"/>
          <a:ext cx="3000000" cy="3000000"/>
        </p:xfrm>
        <a:graphic>
          <a:graphicData uri="http://schemas.openxmlformats.org/drawingml/2006/table">
            <a:tbl>
              <a:tblPr>
                <a:noFill/>
                <a:tableStyleId>{0981A908-3C27-45A7-82D2-49758B511121}</a:tableStyleId>
              </a:tblPr>
              <a:tblGrid>
                <a:gridCol w="1180000"/>
                <a:gridCol w="2460600"/>
                <a:gridCol w="2397075"/>
                <a:gridCol w="2196025"/>
              </a:tblGrid>
              <a:tr h="491450">
                <a:tc gridSpan="2">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a:t>
                      </a:r>
                      <a:r>
                        <a:rPr b="1" lang="en" sz="1800">
                          <a:solidFill>
                            <a:schemeClr val="dk1"/>
                          </a:solidFill>
                          <a:latin typeface="Roboto"/>
                          <a:ea typeface="Roboto"/>
                          <a:cs typeface="Roboto"/>
                          <a:sym typeface="Roboto"/>
                        </a:rPr>
                        <a:t> 0</a:t>
                      </a:r>
                      <a:endParaRPr sz="3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hMerge="1"/>
                <a:tc>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 1</a:t>
                      </a:r>
                      <a:endParaRPr b="1" sz="1800">
                        <a:solidFill>
                          <a:schemeClr val="dk1"/>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Item 2</a:t>
                      </a:r>
                      <a:endParaRPr b="1" sz="1800">
                        <a:solidFill>
                          <a:schemeClr val="dk1"/>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777200">
                <a:tc gridSpan="2">
                  <a:txBody>
                    <a:bodyPr/>
                    <a:lstStyle/>
                    <a:p>
                      <a:pPr indent="0" lvl="0" marL="0" rtl="0" algn="ctr">
                        <a:spcBef>
                          <a:spcPts val="0"/>
                        </a:spcBef>
                        <a:spcAft>
                          <a:spcPts val="0"/>
                        </a:spcAft>
                        <a:buNone/>
                      </a:pPr>
                      <a:r>
                        <a:rPr lang="en" sz="3000">
                          <a:solidFill>
                            <a:srgbClr val="FFFFFF"/>
                          </a:solidFill>
                          <a:latin typeface="Inconsolata"/>
                          <a:ea typeface="Inconsolata"/>
                          <a:cs typeface="Inconsolata"/>
                          <a:sym typeface="Inconsolata"/>
                        </a:rPr>
                        <a:t>[</a:t>
                      </a:r>
                      <a:r>
                        <a:rPr lang="en" sz="3000">
                          <a:solidFill>
                            <a:srgbClr val="FFFF00"/>
                          </a:solidFill>
                          <a:latin typeface="Inconsolata"/>
                          <a:ea typeface="Inconsolata"/>
                          <a:cs typeface="Inconsolata"/>
                          <a:sym typeface="Inconsolata"/>
                        </a:rPr>
                        <a:t>"Peanut Butter"</a:t>
                      </a:r>
                      <a:r>
                        <a:rPr lang="en" sz="3000">
                          <a:solidFill>
                            <a:srgbClr val="FFFFFF"/>
                          </a:solidFill>
                          <a:latin typeface="Inconsolata"/>
                          <a:ea typeface="Inconsolata"/>
                          <a:cs typeface="Inconsolata"/>
                          <a:sym typeface="Inconsolata"/>
                        </a:rPr>
                        <a:t>,</a:t>
                      </a:r>
                      <a:endParaRPr i="1"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a:txBody>
                    <a:bodyPr/>
                    <a:lstStyle/>
                    <a:p>
                      <a:pPr indent="0" lvl="0" marL="0" rtl="0" algn="ctr">
                        <a:spcBef>
                          <a:spcPts val="0"/>
                        </a:spcBef>
                        <a:spcAft>
                          <a:spcPts val="0"/>
                        </a:spcAft>
                        <a:buNone/>
                      </a:pPr>
                      <a:r>
                        <a:rPr lang="en" sz="3000">
                          <a:solidFill>
                            <a:srgbClr val="FFFF00"/>
                          </a:solidFill>
                          <a:latin typeface="Inconsolata"/>
                          <a:ea typeface="Inconsolata"/>
                          <a:cs typeface="Inconsolata"/>
                          <a:sym typeface="Inconsolata"/>
                        </a:rPr>
                        <a:t>"Jelly"</a:t>
                      </a:r>
                      <a:r>
                        <a:rPr lang="en" sz="3000">
                          <a:solidFill>
                            <a:srgbClr val="FFFFFF"/>
                          </a:solidFill>
                          <a:latin typeface="Inconsolata"/>
                          <a:ea typeface="Inconsolata"/>
                          <a:cs typeface="Inconsolata"/>
                          <a:sym typeface="Inconsolata"/>
                        </a:rPr>
                        <a:t>,</a:t>
                      </a:r>
                      <a:endParaRPr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3000">
                          <a:solidFill>
                            <a:srgbClr val="FFFF00"/>
                          </a:solidFill>
                          <a:latin typeface="Inconsolata"/>
                          <a:ea typeface="Inconsolata"/>
                          <a:cs typeface="Inconsolata"/>
                          <a:sym typeface="Inconsolata"/>
                        </a:rPr>
                        <a:t>"Bread"</a:t>
                      </a:r>
                      <a:r>
                        <a:rPr lang="en" sz="3000">
                          <a:solidFill>
                            <a:srgbClr val="FFFFFF"/>
                          </a:solidFill>
                          <a:latin typeface="Inconsolata"/>
                          <a:ea typeface="Inconsolata"/>
                          <a:cs typeface="Inconsolata"/>
                          <a:sym typeface="Inconsolata"/>
                        </a:rPr>
                        <a:t>]</a:t>
                      </a:r>
                      <a:endParaRPr sz="30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803" name="Google Shape;1803;p132"/>
          <p:cNvSpPr/>
          <p:nvPr/>
        </p:nvSpPr>
        <p:spPr>
          <a:xfrm>
            <a:off x="374075" y="2816525"/>
            <a:ext cx="5715300" cy="2001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FFFF"/>
                </a:solidFill>
                <a:latin typeface="Inconsolata"/>
                <a:ea typeface="Inconsolata"/>
                <a:cs typeface="Inconsolata"/>
                <a:sym typeface="Inconsolata"/>
              </a:rPr>
              <a:t>dim</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0</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to</a:t>
            </a:r>
            <a:r>
              <a:rPr lang="en" sz="2400">
                <a:solidFill>
                  <a:srgbClr val="FFFFFF"/>
                </a:solidFill>
                <a:latin typeface="Inconsolata"/>
                <a:ea typeface="Inconsolata"/>
                <a:cs typeface="Inconsolata"/>
                <a:sym typeface="Inconsolata"/>
              </a:rPr>
              <a:t> </a:t>
            </a:r>
            <a:r>
              <a:rPr lang="en" sz="2400">
                <a:solidFill>
                  <a:srgbClr val="C732E3"/>
                </a:solidFill>
                <a:latin typeface="Inconsolata"/>
                <a:ea typeface="Inconsolata"/>
                <a:cs typeface="Inconsolata"/>
                <a:sym typeface="Inconsolata"/>
              </a:rPr>
              <a:t>2</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as</a:t>
            </a:r>
            <a:r>
              <a:rPr lang="en" sz="2400">
                <a:solidFill>
                  <a:srgbClr val="FFFFFF"/>
                </a:solidFill>
                <a:latin typeface="Inconsolata"/>
                <a:ea typeface="Inconsolata"/>
                <a:cs typeface="Inconsolata"/>
                <a:sym typeface="Inconsolata"/>
              </a:rPr>
              <a:t> </a:t>
            </a:r>
            <a:r>
              <a:rPr lang="en" sz="2400">
                <a:solidFill>
                  <a:srgbClr val="00FFFF"/>
                </a:solidFill>
                <a:latin typeface="Inconsolata"/>
                <a:ea typeface="Inconsolata"/>
                <a:cs typeface="Inconsolata"/>
                <a:sym typeface="Inconsolata"/>
              </a:rPr>
              <a:t>String</a:t>
            </a:r>
            <a:endParaRPr sz="2400">
              <a:solidFill>
                <a:srgbClr val="00FFFF"/>
              </a:solidFill>
              <a:latin typeface="Inconsolata"/>
              <a:ea typeface="Inconsolata"/>
              <a:cs typeface="Inconsolata"/>
              <a:sym typeface="Inconsolata"/>
            </a:endParaRPr>
          </a:p>
          <a:p>
            <a:pPr indent="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0</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"Peanut Butter"</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1</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"Jelly"</a:t>
            </a:r>
            <a:endParaRPr sz="2400">
              <a:solidFill>
                <a:srgbClr val="FFFF00"/>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ingredients</a:t>
            </a:r>
            <a:r>
              <a:rPr lang="en" sz="2400">
                <a:solidFill>
                  <a:srgbClr val="FFFFFF"/>
                </a:solidFill>
                <a:latin typeface="Inconsolata"/>
                <a:ea typeface="Inconsolata"/>
                <a:cs typeface="Inconsolata"/>
                <a:sym typeface="Inconsolata"/>
              </a:rPr>
              <a:t>(</a:t>
            </a:r>
            <a:r>
              <a:rPr lang="en" sz="2400">
                <a:solidFill>
                  <a:srgbClr val="C732E3"/>
                </a:solidFill>
                <a:latin typeface="Inconsolata"/>
                <a:ea typeface="Inconsolata"/>
                <a:cs typeface="Inconsolata"/>
                <a:sym typeface="Inconsolata"/>
              </a:rPr>
              <a:t>2</a:t>
            </a:r>
            <a:r>
              <a:rPr lang="en" sz="2400">
                <a:solidFill>
                  <a:srgbClr val="FFFFFF"/>
                </a:solidFill>
                <a:latin typeface="Inconsolata"/>
                <a:ea typeface="Inconsolata"/>
                <a:cs typeface="Inconsolata"/>
                <a:sym typeface="Inconsolata"/>
              </a:rPr>
              <a:t>)</a:t>
            </a:r>
            <a:r>
              <a:rPr lang="en" sz="2400">
                <a:solidFill>
                  <a:srgbClr val="00FF00"/>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a:t>
            </a:r>
            <a:r>
              <a:rPr lang="en" sz="2400">
                <a:solidFill>
                  <a:srgbClr val="FF9900"/>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"Bread"</a:t>
            </a:r>
            <a:endParaRPr sz="2400">
              <a:solidFill>
                <a:srgbClr val="FFFF00"/>
              </a:solidFill>
              <a:latin typeface="Inconsolata"/>
              <a:ea typeface="Inconsolata"/>
              <a:cs typeface="Inconsolata"/>
              <a:sym typeface="Inconsola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133"/>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Conditionals </a:t>
            </a:r>
            <a:endParaRPr/>
          </a:p>
        </p:txBody>
      </p:sp>
      <p:sp>
        <p:nvSpPr>
          <p:cNvPr id="1809" name="Google Shape;1809;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1815" name="Google Shape;181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816" name="Google Shape;1816;p134"/>
          <p:cNvGrpSpPr/>
          <p:nvPr/>
        </p:nvGrpSpPr>
        <p:grpSpPr>
          <a:xfrm>
            <a:off x="453220" y="814400"/>
            <a:ext cx="743726" cy="530949"/>
            <a:chOff x="453220" y="1424000"/>
            <a:chExt cx="743726" cy="530949"/>
          </a:xfrm>
        </p:grpSpPr>
        <p:sp>
          <p:nvSpPr>
            <p:cNvPr id="1817" name="Google Shape;1817;p1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18" name="Google Shape;1818;p1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819" name="Google Shape;1819;p134"/>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20" name="Google Shape;1820;p134"/>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21" name="Google Shape;1821;p134"/>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500">
                <a:solidFill>
                  <a:srgbClr val="043461"/>
                </a:solidFill>
                <a:latin typeface="Roboto"/>
                <a:ea typeface="Roboto"/>
                <a:cs typeface="Roboto"/>
                <a:sym typeface="Roboto"/>
              </a:rPr>
              <a:t>Conditionals</a:t>
            </a:r>
            <a:r>
              <a:rPr lang="en" sz="1500">
                <a:solidFill>
                  <a:srgbClr val="043461"/>
                </a:solidFill>
                <a:latin typeface="Roboto"/>
                <a:ea typeface="Roboto"/>
                <a:cs typeface="Roboto"/>
                <a:sym typeface="Roboto"/>
              </a:rPr>
              <a:t> can control the flow of logic based on certain conditions being met.</a:t>
            </a:r>
            <a:endParaRPr b="1" sz="1500">
              <a:solidFill>
                <a:srgbClr val="043461"/>
              </a:solidFill>
              <a:latin typeface="Roboto"/>
              <a:ea typeface="Roboto"/>
              <a:cs typeface="Roboto"/>
              <a:sym typeface="Roboto"/>
            </a:endParaRPr>
          </a:p>
        </p:txBody>
      </p:sp>
      <p:sp>
        <p:nvSpPr>
          <p:cNvPr id="1822" name="Google Shape;1822;p134"/>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solidFill>
                  <a:srgbClr val="043461"/>
                </a:solidFill>
                <a:latin typeface="Roboto"/>
                <a:ea typeface="Roboto"/>
                <a:cs typeface="Roboto"/>
                <a:sym typeface="Roboto"/>
              </a:rPr>
              <a:t>In most languages, you use </a:t>
            </a:r>
            <a:r>
              <a:rPr b="1" lang="en" sz="1500">
                <a:solidFill>
                  <a:srgbClr val="043461"/>
                </a:solidFill>
                <a:latin typeface="Roboto"/>
                <a:ea typeface="Roboto"/>
                <a:cs typeface="Roboto"/>
                <a:sym typeface="Roboto"/>
              </a:rPr>
              <a:t>if/else </a:t>
            </a:r>
            <a:r>
              <a:rPr lang="en" sz="1500">
                <a:solidFill>
                  <a:srgbClr val="043461"/>
                </a:solidFill>
                <a:latin typeface="Roboto"/>
                <a:ea typeface="Roboto"/>
                <a:cs typeface="Roboto"/>
                <a:sym typeface="Roboto"/>
              </a:rPr>
              <a:t>code for this purpose. </a:t>
            </a:r>
            <a:endParaRPr sz="1500">
              <a:solidFill>
                <a:srgbClr val="043461"/>
              </a:solidFill>
              <a:latin typeface="Roboto"/>
              <a:ea typeface="Roboto"/>
              <a:cs typeface="Roboto"/>
              <a:sym typeface="Roboto"/>
            </a:endParaRPr>
          </a:p>
        </p:txBody>
      </p:sp>
      <p:sp>
        <p:nvSpPr>
          <p:cNvPr id="1823" name="Google Shape;1823;p134"/>
          <p:cNvSpPr txBox="1"/>
          <p:nvPr/>
        </p:nvSpPr>
        <p:spPr>
          <a:xfrm>
            <a:off x="1420005" y="3465413"/>
            <a:ext cx="20961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700">
                <a:solidFill>
                  <a:schemeClr val="lt1"/>
                </a:solidFill>
                <a:latin typeface="Arial"/>
                <a:ea typeface="Arial"/>
                <a:cs typeface="Arial"/>
                <a:sym typeface="Arial"/>
              </a:rPr>
              <a:t>Step 1</a:t>
            </a:r>
            <a:endParaRPr sz="1100"/>
          </a:p>
        </p:txBody>
      </p:sp>
      <p:pic>
        <p:nvPicPr>
          <p:cNvPr id="1824" name="Google Shape;1824;p134"/>
          <p:cNvPicPr preferRelativeResize="0"/>
          <p:nvPr/>
        </p:nvPicPr>
        <p:blipFill rotWithShape="1">
          <a:blip r:embed="rId3">
            <a:alphaModFix/>
          </a:blip>
          <a:srcRect b="0" l="0" r="0" t="0"/>
          <a:stretch/>
        </p:blipFill>
        <p:spPr>
          <a:xfrm rot="5400000">
            <a:off x="1159097" y="2920752"/>
            <a:ext cx="1604796" cy="1217867"/>
          </a:xfrm>
          <a:prstGeom prst="rect">
            <a:avLst/>
          </a:prstGeom>
          <a:noFill/>
          <a:ln>
            <a:noFill/>
          </a:ln>
        </p:spPr>
      </p:pic>
      <p:sp>
        <p:nvSpPr>
          <p:cNvPr id="1825" name="Google Shape;1825;p134"/>
          <p:cNvSpPr/>
          <p:nvPr/>
        </p:nvSpPr>
        <p:spPr>
          <a:xfrm rot="-5400000">
            <a:off x="4521808" y="1156662"/>
            <a:ext cx="400500" cy="3992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6" name="Google Shape;1826;p134"/>
          <p:cNvSpPr txBox="1"/>
          <p:nvPr/>
        </p:nvSpPr>
        <p:spPr>
          <a:xfrm>
            <a:off x="2824749" y="2736891"/>
            <a:ext cx="3229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ourier"/>
                <a:ea typeface="Courier"/>
                <a:cs typeface="Courier"/>
                <a:sym typeface="Courier"/>
              </a:rPr>
              <a:t>If Condition a…</a:t>
            </a:r>
            <a:endParaRPr sz="1100"/>
          </a:p>
        </p:txBody>
      </p:sp>
      <p:sp>
        <p:nvSpPr>
          <p:cNvPr id="1827" name="Google Shape;1827;p134"/>
          <p:cNvSpPr txBox="1"/>
          <p:nvPr/>
        </p:nvSpPr>
        <p:spPr>
          <a:xfrm>
            <a:off x="1354054" y="3324305"/>
            <a:ext cx="9630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1</a:t>
            </a:r>
            <a:endParaRPr sz="1100"/>
          </a:p>
        </p:txBody>
      </p:sp>
      <p:sp>
        <p:nvSpPr>
          <p:cNvPr id="1828" name="Google Shape;1828;p134"/>
          <p:cNvSpPr txBox="1"/>
          <p:nvPr/>
        </p:nvSpPr>
        <p:spPr>
          <a:xfrm>
            <a:off x="2824751" y="3453064"/>
            <a:ext cx="3690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ourier"/>
                <a:ea typeface="Courier"/>
                <a:cs typeface="Courier"/>
                <a:sym typeface="Courier"/>
              </a:rPr>
              <a:t>If Condition b…</a:t>
            </a:r>
            <a:endParaRPr sz="1100"/>
          </a:p>
        </p:txBody>
      </p:sp>
      <p:sp>
        <p:nvSpPr>
          <p:cNvPr id="1829" name="Google Shape;1829;p134"/>
          <p:cNvSpPr/>
          <p:nvPr/>
        </p:nvSpPr>
        <p:spPr>
          <a:xfrm rot="-5400000">
            <a:off x="4521811" y="1915729"/>
            <a:ext cx="400500" cy="3992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30" name="Google Shape;1830;p134"/>
          <p:cNvPicPr preferRelativeResize="0"/>
          <p:nvPr/>
        </p:nvPicPr>
        <p:blipFill rotWithShape="1">
          <a:blip r:embed="rId4">
            <a:alphaModFix/>
          </a:blip>
          <a:srcRect b="0" l="0" r="0" t="0"/>
          <a:stretch/>
        </p:blipFill>
        <p:spPr>
          <a:xfrm rot="5400000">
            <a:off x="6639611" y="3790413"/>
            <a:ext cx="1198111" cy="909239"/>
          </a:xfrm>
          <a:prstGeom prst="rect">
            <a:avLst/>
          </a:prstGeom>
          <a:noFill/>
          <a:ln>
            <a:noFill/>
          </a:ln>
        </p:spPr>
      </p:pic>
      <p:sp>
        <p:nvSpPr>
          <p:cNvPr id="1831" name="Google Shape;1831;p134"/>
          <p:cNvSpPr txBox="1"/>
          <p:nvPr/>
        </p:nvSpPr>
        <p:spPr>
          <a:xfrm>
            <a:off x="6784046" y="3911713"/>
            <a:ext cx="714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2b</a:t>
            </a:r>
            <a:endParaRPr sz="1100"/>
          </a:p>
        </p:txBody>
      </p:sp>
      <p:pic>
        <p:nvPicPr>
          <p:cNvPr id="1832" name="Google Shape;1832;p134"/>
          <p:cNvPicPr preferRelativeResize="0"/>
          <p:nvPr/>
        </p:nvPicPr>
        <p:blipFill rotWithShape="1">
          <a:blip r:embed="rId4">
            <a:alphaModFix/>
          </a:blip>
          <a:srcRect b="0" l="0" r="0" t="0"/>
          <a:stretch/>
        </p:blipFill>
        <p:spPr>
          <a:xfrm rot="5400000">
            <a:off x="6639610" y="2307419"/>
            <a:ext cx="1198111" cy="909239"/>
          </a:xfrm>
          <a:prstGeom prst="rect">
            <a:avLst/>
          </a:prstGeom>
          <a:noFill/>
          <a:ln>
            <a:noFill/>
          </a:ln>
        </p:spPr>
      </p:pic>
      <p:sp>
        <p:nvSpPr>
          <p:cNvPr id="1833" name="Google Shape;1833;p134"/>
          <p:cNvSpPr txBox="1"/>
          <p:nvPr/>
        </p:nvSpPr>
        <p:spPr>
          <a:xfrm>
            <a:off x="6784046" y="2428719"/>
            <a:ext cx="714300" cy="62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Step 2a</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39" name="Google Shape;1839;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840" name="Google Shape;1840;p135"/>
          <p:cNvGrpSpPr/>
          <p:nvPr/>
        </p:nvGrpSpPr>
        <p:grpSpPr>
          <a:xfrm>
            <a:off x="453220" y="814400"/>
            <a:ext cx="743726" cy="530949"/>
            <a:chOff x="453220" y="1424000"/>
            <a:chExt cx="743726" cy="530949"/>
          </a:xfrm>
        </p:grpSpPr>
        <p:sp>
          <p:nvSpPr>
            <p:cNvPr id="1841" name="Google Shape;1841;p1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42" name="Google Shape;1842;p1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843" name="Google Shape;1843;p135"/>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44" name="Google Shape;1844;p135"/>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45" name="Google Shape;1845;p135"/>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In VBA, conditionals are declared using the keywords </a:t>
            </a:r>
            <a:r>
              <a:rPr b="1" lang="en">
                <a:solidFill>
                  <a:srgbClr val="043461"/>
                </a:solidFill>
                <a:latin typeface="Roboto"/>
                <a:ea typeface="Roboto"/>
                <a:cs typeface="Roboto"/>
                <a:sym typeface="Roboto"/>
              </a:rPr>
              <a:t>If</a:t>
            </a:r>
            <a:r>
              <a:rPr lang="en">
                <a:solidFill>
                  <a:srgbClr val="043461"/>
                </a:solidFill>
                <a:latin typeface="Roboto"/>
                <a:ea typeface="Roboto"/>
                <a:cs typeface="Roboto"/>
                <a:sym typeface="Roboto"/>
              </a:rPr>
              <a:t>, </a:t>
            </a:r>
            <a:r>
              <a:rPr b="1" lang="en">
                <a:solidFill>
                  <a:srgbClr val="043461"/>
                </a:solidFill>
                <a:latin typeface="Roboto"/>
                <a:ea typeface="Roboto"/>
                <a:cs typeface="Roboto"/>
                <a:sym typeface="Roboto"/>
              </a:rPr>
              <a:t>Then</a:t>
            </a:r>
            <a:r>
              <a:rPr lang="en">
                <a:solidFill>
                  <a:srgbClr val="043461"/>
                </a:solidFill>
                <a:latin typeface="Roboto"/>
                <a:ea typeface="Roboto"/>
                <a:cs typeface="Roboto"/>
                <a:sym typeface="Roboto"/>
              </a:rPr>
              <a:t>, </a:t>
            </a:r>
            <a:r>
              <a:rPr b="1" lang="en">
                <a:solidFill>
                  <a:srgbClr val="043461"/>
                </a:solidFill>
                <a:latin typeface="Roboto"/>
                <a:ea typeface="Roboto"/>
                <a:cs typeface="Roboto"/>
                <a:sym typeface="Roboto"/>
              </a:rPr>
              <a:t>Elseif,</a:t>
            </a:r>
            <a:r>
              <a:rPr lang="en">
                <a:solidFill>
                  <a:srgbClr val="043461"/>
                </a:solidFill>
                <a:latin typeface="Roboto"/>
                <a:ea typeface="Roboto"/>
                <a:cs typeface="Roboto"/>
                <a:sym typeface="Roboto"/>
              </a:rPr>
              <a:t> </a:t>
            </a:r>
            <a:r>
              <a:rPr b="1" lang="en">
                <a:solidFill>
                  <a:srgbClr val="043461"/>
                </a:solidFill>
                <a:latin typeface="Roboto"/>
                <a:ea typeface="Roboto"/>
                <a:cs typeface="Roboto"/>
                <a:sym typeface="Roboto"/>
              </a:rPr>
              <a:t>Else</a:t>
            </a:r>
            <a:r>
              <a:rPr lang="en">
                <a:solidFill>
                  <a:srgbClr val="043461"/>
                </a:solidFill>
                <a:latin typeface="Roboto"/>
                <a:ea typeface="Roboto"/>
                <a:cs typeface="Roboto"/>
                <a:sym typeface="Roboto"/>
              </a:rPr>
              <a:t>, and </a:t>
            </a:r>
            <a:r>
              <a:rPr b="1" lang="en">
                <a:solidFill>
                  <a:srgbClr val="043461"/>
                </a:solidFill>
                <a:latin typeface="Roboto"/>
                <a:ea typeface="Roboto"/>
                <a:cs typeface="Roboto"/>
                <a:sym typeface="Roboto"/>
              </a:rPr>
              <a:t>End if</a:t>
            </a:r>
            <a:r>
              <a:rPr lang="en">
                <a:solidFill>
                  <a:srgbClr val="043461"/>
                </a:solidFill>
                <a:latin typeface="Roboto"/>
                <a:ea typeface="Roboto"/>
                <a:cs typeface="Roboto"/>
                <a:sym typeface="Roboto"/>
              </a:rPr>
              <a:t>.</a:t>
            </a:r>
            <a:endParaRPr b="1" sz="1500">
              <a:solidFill>
                <a:srgbClr val="043461"/>
              </a:solidFill>
              <a:latin typeface="Roboto"/>
              <a:ea typeface="Roboto"/>
              <a:cs typeface="Roboto"/>
              <a:sym typeface="Roboto"/>
            </a:endParaRPr>
          </a:p>
        </p:txBody>
      </p:sp>
      <p:sp>
        <p:nvSpPr>
          <p:cNvPr id="1846" name="Google Shape;1846;p135"/>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VBA lets us create far more sophisticated conditional logic than with Excel formulas alone. </a:t>
            </a:r>
            <a:endParaRPr sz="1500">
              <a:solidFill>
                <a:srgbClr val="043461"/>
              </a:solidFill>
              <a:latin typeface="Roboto"/>
              <a:ea typeface="Roboto"/>
              <a:cs typeface="Roboto"/>
              <a:sym typeface="Roboto"/>
            </a:endParaRPr>
          </a:p>
        </p:txBody>
      </p:sp>
      <p:pic>
        <p:nvPicPr>
          <p:cNvPr id="1847" name="Google Shape;1847;p135"/>
          <p:cNvPicPr preferRelativeResize="0"/>
          <p:nvPr/>
        </p:nvPicPr>
        <p:blipFill rotWithShape="1">
          <a:blip r:embed="rId3">
            <a:alphaModFix/>
          </a:blip>
          <a:srcRect b="0" l="0" r="0" t="0"/>
          <a:stretch/>
        </p:blipFill>
        <p:spPr>
          <a:xfrm rot="10800000">
            <a:off x="6906119" y="2226474"/>
            <a:ext cx="1188332" cy="901817"/>
          </a:xfrm>
          <a:prstGeom prst="rect">
            <a:avLst/>
          </a:prstGeom>
          <a:noFill/>
          <a:ln>
            <a:noFill/>
          </a:ln>
        </p:spPr>
      </p:pic>
      <p:sp>
        <p:nvSpPr>
          <p:cNvPr id="1848" name="Google Shape;1848;p135"/>
          <p:cNvSpPr txBox="1"/>
          <p:nvPr/>
        </p:nvSpPr>
        <p:spPr>
          <a:xfrm>
            <a:off x="6890398" y="2397581"/>
            <a:ext cx="1204200" cy="350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lt1"/>
                </a:solidFill>
                <a:latin typeface="Arial"/>
                <a:ea typeface="Arial"/>
                <a:cs typeface="Arial"/>
                <a:sym typeface="Arial"/>
              </a:rPr>
              <a:t>STEP 1</a:t>
            </a:r>
            <a:endParaRPr sz="1100"/>
          </a:p>
        </p:txBody>
      </p:sp>
      <p:pic>
        <p:nvPicPr>
          <p:cNvPr id="1849" name="Google Shape;1849;p135"/>
          <p:cNvPicPr preferRelativeResize="0"/>
          <p:nvPr/>
        </p:nvPicPr>
        <p:blipFill rotWithShape="1">
          <a:blip r:embed="rId4">
            <a:alphaModFix/>
          </a:blip>
          <a:srcRect b="0" l="0" r="0" t="0"/>
          <a:stretch/>
        </p:blipFill>
        <p:spPr>
          <a:xfrm rot="10800000">
            <a:off x="7491253" y="3709957"/>
            <a:ext cx="1188330" cy="901815"/>
          </a:xfrm>
          <a:prstGeom prst="rect">
            <a:avLst/>
          </a:prstGeom>
          <a:noFill/>
          <a:ln>
            <a:noFill/>
          </a:ln>
        </p:spPr>
      </p:pic>
      <p:sp>
        <p:nvSpPr>
          <p:cNvPr id="1850" name="Google Shape;1850;p135"/>
          <p:cNvSpPr txBox="1"/>
          <p:nvPr/>
        </p:nvSpPr>
        <p:spPr>
          <a:xfrm>
            <a:off x="7475530" y="3881063"/>
            <a:ext cx="1204200" cy="350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lt1"/>
                </a:solidFill>
                <a:latin typeface="Arial"/>
                <a:ea typeface="Arial"/>
                <a:cs typeface="Arial"/>
                <a:sym typeface="Arial"/>
              </a:rPr>
              <a:t>STEP 2b</a:t>
            </a:r>
            <a:endParaRPr sz="1100"/>
          </a:p>
        </p:txBody>
      </p:sp>
      <p:pic>
        <p:nvPicPr>
          <p:cNvPr id="1851" name="Google Shape;1851;p135"/>
          <p:cNvPicPr preferRelativeResize="0"/>
          <p:nvPr/>
        </p:nvPicPr>
        <p:blipFill rotWithShape="1">
          <a:blip r:embed="rId4">
            <a:alphaModFix/>
          </a:blip>
          <a:srcRect b="0" l="0" r="0" t="0"/>
          <a:stretch/>
        </p:blipFill>
        <p:spPr>
          <a:xfrm rot="10800000">
            <a:off x="6227543" y="3709957"/>
            <a:ext cx="1188330" cy="901815"/>
          </a:xfrm>
          <a:prstGeom prst="rect">
            <a:avLst/>
          </a:prstGeom>
          <a:noFill/>
          <a:ln>
            <a:noFill/>
          </a:ln>
        </p:spPr>
      </p:pic>
      <p:sp>
        <p:nvSpPr>
          <p:cNvPr id="1852" name="Google Shape;1852;p135"/>
          <p:cNvSpPr txBox="1"/>
          <p:nvPr/>
        </p:nvSpPr>
        <p:spPr>
          <a:xfrm>
            <a:off x="6211820" y="3881063"/>
            <a:ext cx="1204200" cy="350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lt1"/>
                </a:solidFill>
                <a:latin typeface="Arial"/>
                <a:ea typeface="Arial"/>
                <a:cs typeface="Arial"/>
                <a:sym typeface="Arial"/>
              </a:rPr>
              <a:t>STEP 2a</a:t>
            </a:r>
            <a:endParaRPr sz="1100"/>
          </a:p>
        </p:txBody>
      </p:sp>
      <p:sp>
        <p:nvSpPr>
          <p:cNvPr id="1853" name="Google Shape;1853;p135"/>
          <p:cNvSpPr/>
          <p:nvPr/>
        </p:nvSpPr>
        <p:spPr>
          <a:xfrm flipH="1">
            <a:off x="7028392" y="3152087"/>
            <a:ext cx="318900" cy="518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54" name="Google Shape;1854;p135"/>
          <p:cNvSpPr/>
          <p:nvPr/>
        </p:nvSpPr>
        <p:spPr>
          <a:xfrm flipH="1">
            <a:off x="7614880" y="3159928"/>
            <a:ext cx="318900" cy="518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55" name="Google Shape;1855;p135"/>
          <p:cNvSpPr/>
          <p:nvPr/>
        </p:nvSpPr>
        <p:spPr>
          <a:xfrm>
            <a:off x="1352550" y="2140650"/>
            <a:ext cx="4543500" cy="2725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Inconsolata"/>
                <a:ea typeface="Inconsolata"/>
                <a:cs typeface="Inconsolata"/>
                <a:sym typeface="Inconsolata"/>
              </a:rPr>
              <a:t>If</a:t>
            </a:r>
            <a:r>
              <a:rPr lang="en" sz="2400">
                <a:solidFill>
                  <a:srgbClr val="FFFFFF"/>
                </a:solidFill>
                <a:latin typeface="Inconsolata"/>
                <a:ea typeface="Inconsolata"/>
                <a:cs typeface="Inconsolata"/>
                <a:sym typeface="Inconsolata"/>
              </a:rPr>
              <a:t> (</a:t>
            </a:r>
            <a:r>
              <a:rPr lang="en" sz="2400">
                <a:solidFill>
                  <a:srgbClr val="FF9900"/>
                </a:solidFill>
                <a:latin typeface="Inconsolata"/>
                <a:ea typeface="Inconsolata"/>
                <a:cs typeface="Inconsolata"/>
                <a:sym typeface="Inconsolata"/>
              </a:rPr>
              <a:t>pbThickness</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&gt;</a:t>
            </a:r>
            <a:r>
              <a:rPr lang="en" sz="2400">
                <a:solidFill>
                  <a:srgbClr val="FFFFFF"/>
                </a:solidFill>
                <a:latin typeface="Inconsolata"/>
                <a:ea typeface="Inconsolata"/>
                <a:cs typeface="Inconsolata"/>
                <a:sym typeface="Inconsolata"/>
              </a:rPr>
              <a:t> </a:t>
            </a:r>
            <a:r>
              <a:rPr lang="en" sz="2400">
                <a:solidFill>
                  <a:srgbClr val="C732E3"/>
                </a:solidFill>
                <a:latin typeface="Inconsolata"/>
                <a:ea typeface="Inconsolata"/>
                <a:cs typeface="Inconsolata"/>
                <a:sym typeface="Inconsolata"/>
              </a:rPr>
              <a:t>1.0</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Then</a:t>
            </a:r>
            <a:endParaRPr sz="2400">
              <a:solidFill>
                <a:srgbClr val="FF0000"/>
              </a:solidFill>
              <a:latin typeface="Inconsolata"/>
              <a:ea typeface="Inconsolata"/>
              <a:cs typeface="Inconsolata"/>
              <a:sym typeface="Inconsolata"/>
            </a:endParaRPr>
          </a:p>
          <a:p>
            <a:pPr indent="457200" lvl="0" marL="0" rtl="0" algn="l">
              <a:spcBef>
                <a:spcPts val="0"/>
              </a:spcBef>
              <a:spcAft>
                <a:spcPts val="0"/>
              </a:spcAft>
              <a:buNone/>
            </a:pPr>
            <a:r>
              <a:rPr lang="en" sz="2400">
                <a:solidFill>
                  <a:srgbClr val="00FF00"/>
                </a:solidFill>
                <a:latin typeface="Inconsolata"/>
                <a:ea typeface="Inconsolata"/>
                <a:cs typeface="Inconsolata"/>
                <a:sym typeface="Inconsolata"/>
              </a:rPr>
              <a:t>stopSpreading</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indent="45720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0000"/>
                </a:solidFill>
                <a:latin typeface="Inconsolata"/>
                <a:ea typeface="Inconsolata"/>
                <a:cs typeface="Inconsolata"/>
                <a:sym typeface="Inconsolata"/>
              </a:rPr>
              <a:t>Else</a:t>
            </a:r>
            <a:endParaRPr sz="2400">
              <a:solidFill>
                <a:srgbClr val="FF0000"/>
              </a:solidFill>
              <a:latin typeface="Inconsolata"/>
              <a:ea typeface="Inconsolata"/>
              <a:cs typeface="Inconsolata"/>
              <a:sym typeface="Inconsolata"/>
            </a:endParaRPr>
          </a:p>
          <a:p>
            <a:pPr indent="457200" lvl="0" marL="0" rtl="0" algn="l">
              <a:spcBef>
                <a:spcPts val="0"/>
              </a:spcBef>
              <a:spcAft>
                <a:spcPts val="0"/>
              </a:spcAft>
              <a:buNone/>
            </a:pPr>
            <a:r>
              <a:rPr lang="en" sz="2400">
                <a:solidFill>
                  <a:srgbClr val="00FF00"/>
                </a:solidFill>
                <a:latin typeface="Inconsolata"/>
                <a:ea typeface="Inconsolata"/>
                <a:cs typeface="Inconsolata"/>
                <a:sym typeface="Inconsolata"/>
              </a:rPr>
              <a:t>spreadMore</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0000"/>
                </a:solidFill>
                <a:latin typeface="Inconsolata"/>
                <a:ea typeface="Inconsolata"/>
                <a:cs typeface="Inconsolata"/>
                <a:sym typeface="Inconsolata"/>
              </a:rPr>
              <a:t>End if</a:t>
            </a:r>
            <a:endParaRPr sz="2400">
              <a:solidFill>
                <a:srgbClr val="FF0000"/>
              </a:solidFill>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36"/>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Iteration (Looping) </a:t>
            </a:r>
            <a:endParaRPr/>
          </a:p>
        </p:txBody>
      </p:sp>
      <p:sp>
        <p:nvSpPr>
          <p:cNvPr id="1861" name="Google Shape;1861;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19"/>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Intro to Programming Logic</a:t>
            </a:r>
            <a:endParaRPr sz="1100"/>
          </a:p>
        </p:txBody>
      </p:sp>
      <p:sp>
        <p:nvSpPr>
          <p:cNvPr id="1596" name="Google Shape;1596;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Iteration: Round and Round We 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67" name="Google Shape;1867;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868" name="Google Shape;1868;p137"/>
          <p:cNvGrpSpPr/>
          <p:nvPr/>
        </p:nvGrpSpPr>
        <p:grpSpPr>
          <a:xfrm>
            <a:off x="453220" y="814400"/>
            <a:ext cx="743726" cy="530949"/>
            <a:chOff x="453220" y="1424000"/>
            <a:chExt cx="743726" cy="530949"/>
          </a:xfrm>
        </p:grpSpPr>
        <p:sp>
          <p:nvSpPr>
            <p:cNvPr id="1869" name="Google Shape;1869;p1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70" name="Google Shape;1870;p1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871" name="Google Shape;1871;p137"/>
          <p:cNvSpPr/>
          <p:nvPr/>
        </p:nvSpPr>
        <p:spPr>
          <a:xfrm>
            <a:off x="453233" y="1514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872" name="Google Shape;1872;p137"/>
          <p:cNvSpPr/>
          <p:nvPr/>
        </p:nvSpPr>
        <p:spPr>
          <a:xfrm flipH="1" rot="10800000">
            <a:off x="453233" y="1792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873" name="Google Shape;1873;p137"/>
          <p:cNvSpPr/>
          <p:nvPr/>
        </p:nvSpPr>
        <p:spPr>
          <a:xfrm>
            <a:off x="1352550" y="769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600">
                <a:solidFill>
                  <a:srgbClr val="043461"/>
                </a:solidFill>
                <a:latin typeface="Roboto"/>
                <a:ea typeface="Roboto"/>
                <a:cs typeface="Roboto"/>
                <a:sym typeface="Roboto"/>
              </a:rPr>
              <a:t>Iteration</a:t>
            </a:r>
            <a:r>
              <a:rPr lang="en" sz="1600">
                <a:solidFill>
                  <a:srgbClr val="043461"/>
                </a:solidFill>
                <a:latin typeface="Roboto"/>
                <a:ea typeface="Roboto"/>
                <a:cs typeface="Roboto"/>
                <a:sym typeface="Roboto"/>
              </a:rPr>
              <a:t> is the concept of using loops to perform a group of tasks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repeatedly a number of times.</a:t>
            </a:r>
            <a:endParaRPr b="1" sz="1600">
              <a:solidFill>
                <a:srgbClr val="043461"/>
              </a:solidFill>
              <a:latin typeface="Roboto"/>
              <a:ea typeface="Roboto"/>
              <a:cs typeface="Roboto"/>
              <a:sym typeface="Roboto"/>
            </a:endParaRPr>
          </a:p>
        </p:txBody>
      </p:sp>
      <p:sp>
        <p:nvSpPr>
          <p:cNvPr id="1874" name="Google Shape;1874;p137"/>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Almost all programming languages use </a:t>
            </a:r>
            <a:r>
              <a:rPr b="1" lang="en" sz="1600">
                <a:solidFill>
                  <a:srgbClr val="043461"/>
                </a:solidFill>
                <a:latin typeface="Roboto"/>
                <a:ea typeface="Roboto"/>
                <a:cs typeface="Roboto"/>
                <a:sym typeface="Roboto"/>
              </a:rPr>
              <a:t>for loops</a:t>
            </a:r>
            <a:r>
              <a:rPr lang="en" sz="1600">
                <a:solidFill>
                  <a:srgbClr val="043461"/>
                </a:solidFill>
                <a:latin typeface="Roboto"/>
                <a:ea typeface="Roboto"/>
                <a:cs typeface="Roboto"/>
                <a:sym typeface="Roboto"/>
              </a:rPr>
              <a:t> and </a:t>
            </a:r>
            <a:r>
              <a:rPr b="1" lang="en" sz="1600">
                <a:solidFill>
                  <a:srgbClr val="043461"/>
                </a:solidFill>
                <a:latin typeface="Roboto"/>
                <a:ea typeface="Roboto"/>
                <a:cs typeface="Roboto"/>
                <a:sym typeface="Roboto"/>
              </a:rPr>
              <a:t>while loops</a:t>
            </a:r>
            <a:r>
              <a:rPr lang="en" sz="1600">
                <a:solidFill>
                  <a:srgbClr val="043461"/>
                </a:solidFill>
                <a:latin typeface="Roboto"/>
                <a:ea typeface="Roboto"/>
                <a:cs typeface="Roboto"/>
                <a:sym typeface="Roboto"/>
              </a:rPr>
              <a:t> for iteration.</a:t>
            </a:r>
            <a:endParaRPr sz="1600">
              <a:solidFill>
                <a:srgbClr val="043461"/>
              </a:solidFill>
              <a:latin typeface="Roboto"/>
              <a:ea typeface="Roboto"/>
              <a:cs typeface="Roboto"/>
              <a:sym typeface="Roboto"/>
            </a:endParaRPr>
          </a:p>
        </p:txBody>
      </p:sp>
      <p:pic>
        <p:nvPicPr>
          <p:cNvPr id="1875" name="Google Shape;1875;p137"/>
          <p:cNvPicPr preferRelativeResize="0"/>
          <p:nvPr/>
        </p:nvPicPr>
        <p:blipFill rotWithShape="1">
          <a:blip r:embed="rId3">
            <a:alphaModFix/>
          </a:blip>
          <a:srcRect b="0" l="0" r="0" t="0"/>
          <a:stretch/>
        </p:blipFill>
        <p:spPr>
          <a:xfrm flipH="1" rot="5400000">
            <a:off x="1255280" y="2899268"/>
            <a:ext cx="1586505" cy="1203986"/>
          </a:xfrm>
          <a:prstGeom prst="rect">
            <a:avLst/>
          </a:prstGeom>
          <a:noFill/>
          <a:ln>
            <a:noFill/>
          </a:ln>
        </p:spPr>
      </p:pic>
      <p:sp>
        <p:nvSpPr>
          <p:cNvPr id="1876" name="Google Shape;1876;p137"/>
          <p:cNvSpPr txBox="1"/>
          <p:nvPr/>
        </p:nvSpPr>
        <p:spPr>
          <a:xfrm flipH="1">
            <a:off x="1454400" y="3305055"/>
            <a:ext cx="901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1877" name="Google Shape;1877;p137"/>
          <p:cNvSpPr/>
          <p:nvPr/>
        </p:nvSpPr>
        <p:spPr>
          <a:xfrm flipH="1" rot="-5400000">
            <a:off x="3183244" y="2594951"/>
            <a:ext cx="431700" cy="18126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78" name="Google Shape;1878;p137"/>
          <p:cNvPicPr preferRelativeResize="0"/>
          <p:nvPr/>
        </p:nvPicPr>
        <p:blipFill rotWithShape="1">
          <a:blip r:embed="rId4">
            <a:alphaModFix/>
          </a:blip>
          <a:srcRect b="0" l="0" r="0" t="0"/>
          <a:stretch/>
        </p:blipFill>
        <p:spPr>
          <a:xfrm flipH="1" rot="5400000">
            <a:off x="4114006" y="2899268"/>
            <a:ext cx="1586503" cy="1203986"/>
          </a:xfrm>
          <a:prstGeom prst="rect">
            <a:avLst/>
          </a:prstGeom>
          <a:noFill/>
          <a:ln>
            <a:noFill/>
          </a:ln>
        </p:spPr>
      </p:pic>
      <p:sp>
        <p:nvSpPr>
          <p:cNvPr id="1879" name="Google Shape;1879;p137"/>
          <p:cNvSpPr txBox="1"/>
          <p:nvPr/>
        </p:nvSpPr>
        <p:spPr>
          <a:xfrm flipH="1">
            <a:off x="4313126" y="3305054"/>
            <a:ext cx="901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Roboto"/>
                <a:ea typeface="Roboto"/>
                <a:cs typeface="Roboto"/>
                <a:sym typeface="Roboto"/>
              </a:rPr>
              <a:t>STEP 2</a:t>
            </a:r>
            <a:endParaRPr sz="1100">
              <a:latin typeface="Roboto"/>
              <a:ea typeface="Roboto"/>
              <a:cs typeface="Roboto"/>
              <a:sym typeface="Roboto"/>
            </a:endParaRPr>
          </a:p>
        </p:txBody>
      </p:sp>
      <p:sp>
        <p:nvSpPr>
          <p:cNvPr id="1880" name="Google Shape;1880;p137"/>
          <p:cNvSpPr/>
          <p:nvPr/>
        </p:nvSpPr>
        <p:spPr>
          <a:xfrm rot="10800000">
            <a:off x="4305365" y="2130499"/>
            <a:ext cx="10188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881" name="Google Shape;1881;p137"/>
          <p:cNvSpPr/>
          <p:nvPr/>
        </p:nvSpPr>
        <p:spPr>
          <a:xfrm>
            <a:off x="4290561" y="4338400"/>
            <a:ext cx="10188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882" name="Google Shape;1882;p137"/>
          <p:cNvSpPr txBox="1"/>
          <p:nvPr/>
        </p:nvSpPr>
        <p:spPr>
          <a:xfrm flipH="1">
            <a:off x="5351397" y="3318877"/>
            <a:ext cx="2608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dk1"/>
                </a:solidFill>
                <a:latin typeface="Roboto"/>
                <a:ea typeface="Roboto"/>
                <a:cs typeface="Roboto"/>
                <a:sym typeface="Roboto"/>
              </a:rPr>
              <a:t>STEP</a:t>
            </a:r>
            <a:r>
              <a:rPr lang="en" sz="1500">
                <a:solidFill>
                  <a:schemeClr val="dk1"/>
                </a:solidFill>
                <a:latin typeface="Roboto"/>
                <a:ea typeface="Roboto"/>
                <a:cs typeface="Roboto"/>
                <a:sym typeface="Roboto"/>
              </a:rPr>
              <a:t> (repeat X times)</a:t>
            </a:r>
            <a:endParaRPr sz="11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Iteration: Round and Round We Go!</a:t>
            </a:r>
            <a:endParaRPr>
              <a:solidFill>
                <a:schemeClr val="dk1"/>
              </a:solidFill>
            </a:endParaRPr>
          </a:p>
          <a:p>
            <a:pPr indent="0" lvl="0" marL="0" rtl="0" algn="l">
              <a:spcBef>
                <a:spcPts val="0"/>
              </a:spcBef>
              <a:spcAft>
                <a:spcPts val="0"/>
              </a:spcAft>
              <a:buNone/>
            </a:pPr>
            <a:r>
              <a:t/>
            </a:r>
            <a:endParaRPr/>
          </a:p>
        </p:txBody>
      </p:sp>
      <p:sp>
        <p:nvSpPr>
          <p:cNvPr id="1888" name="Google Shape;1888;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code will make more sense later. Basically, it’s the VBA way of repeating the same block multiple times. </a:t>
            </a:r>
            <a:endParaRPr>
              <a:solidFill>
                <a:schemeClr val="dk1"/>
              </a:solidFill>
            </a:endParaRPr>
          </a:p>
          <a:p>
            <a:pPr indent="0" lvl="0" marL="0" rtl="0" algn="l">
              <a:spcBef>
                <a:spcPts val="0"/>
              </a:spcBef>
              <a:spcAft>
                <a:spcPts val="0"/>
              </a:spcAft>
              <a:buNone/>
            </a:pPr>
            <a:r>
              <a:t/>
            </a:r>
            <a:endParaRPr/>
          </a:p>
        </p:txBody>
      </p:sp>
      <p:sp>
        <p:nvSpPr>
          <p:cNvPr id="1889" name="Google Shape;1889;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0" name="Google Shape;1890;p138"/>
          <p:cNvSpPr/>
          <p:nvPr/>
        </p:nvSpPr>
        <p:spPr>
          <a:xfrm>
            <a:off x="486550" y="1513425"/>
            <a:ext cx="7832100" cy="3185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solidFill>
                  <a:srgbClr val="999999"/>
                </a:solidFill>
                <a:latin typeface="Inconsolata"/>
                <a:ea typeface="Inconsolata"/>
                <a:cs typeface="Inconsolata"/>
                <a:sym typeface="Inconsolata"/>
              </a:rPr>
              <a:t>' Repeat the same step until i becomes 20</a:t>
            </a:r>
            <a:endParaRPr i="1" sz="2400">
              <a:solidFill>
                <a:srgbClr val="999999"/>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0000"/>
                </a:solidFill>
                <a:latin typeface="Inconsolata"/>
                <a:ea typeface="Inconsolata"/>
                <a:cs typeface="Inconsolata"/>
                <a:sym typeface="Inconsolata"/>
              </a:rPr>
              <a:t>For </a:t>
            </a:r>
            <a:r>
              <a:rPr lang="en" sz="2400">
                <a:solidFill>
                  <a:srgbClr val="FF9900"/>
                </a:solidFill>
                <a:latin typeface="Inconsolata"/>
                <a:ea typeface="Inconsolata"/>
                <a:cs typeface="Inconsolata"/>
                <a:sym typeface="Inconsolata"/>
              </a:rPr>
              <a:t>i</a:t>
            </a:r>
            <a:r>
              <a:rPr lang="en" sz="2400">
                <a:solidFill>
                  <a:srgbClr val="FF0000"/>
                </a:solidFill>
                <a:latin typeface="Inconsolata"/>
                <a:ea typeface="Inconsolata"/>
                <a:cs typeface="Inconsolata"/>
                <a:sym typeface="Inconsolata"/>
              </a:rPr>
              <a:t> = </a:t>
            </a:r>
            <a:r>
              <a:rPr lang="en" sz="2400">
                <a:solidFill>
                  <a:srgbClr val="C732E3"/>
                </a:solidFill>
                <a:latin typeface="Inconsolata"/>
                <a:ea typeface="Inconsolata"/>
                <a:cs typeface="Inconsolata"/>
                <a:sym typeface="Inconsolata"/>
              </a:rPr>
              <a:t>0</a:t>
            </a:r>
            <a:r>
              <a:rPr lang="en" sz="2400">
                <a:solidFill>
                  <a:srgbClr val="FF0000"/>
                </a:solidFill>
                <a:latin typeface="Inconsolata"/>
                <a:ea typeface="Inconsolata"/>
                <a:cs typeface="Inconsolata"/>
                <a:sym typeface="Inconsolata"/>
              </a:rPr>
              <a:t> to </a:t>
            </a:r>
            <a:r>
              <a:rPr lang="en" sz="2400">
                <a:solidFill>
                  <a:srgbClr val="C732E3"/>
                </a:solidFill>
                <a:latin typeface="Inconsolata"/>
                <a:ea typeface="Inconsolata"/>
                <a:cs typeface="Inconsolata"/>
                <a:sym typeface="Inconsolata"/>
              </a:rPr>
              <a:t>20</a:t>
            </a:r>
            <a:endParaRPr sz="2400">
              <a:solidFill>
                <a:srgbClr val="C732E3"/>
              </a:solidFill>
              <a:latin typeface="Inconsolata"/>
              <a:ea typeface="Inconsolata"/>
              <a:cs typeface="Inconsolata"/>
              <a:sym typeface="Inconsolata"/>
            </a:endParaRPr>
          </a:p>
          <a:p>
            <a:pPr indent="0" lvl="0" marL="0" rtl="0" algn="l">
              <a:spcBef>
                <a:spcPts val="0"/>
              </a:spcBef>
              <a:spcAft>
                <a:spcPts val="0"/>
              </a:spcAft>
              <a:buNone/>
            </a:pPr>
            <a:r>
              <a:t/>
            </a:r>
            <a:endParaRPr i="1" sz="2400">
              <a:solidFill>
                <a:srgbClr val="999999"/>
              </a:solidFill>
              <a:latin typeface="Inconsolata"/>
              <a:ea typeface="Inconsolata"/>
              <a:cs typeface="Inconsolata"/>
              <a:sym typeface="Inconsolata"/>
            </a:endParaRPr>
          </a:p>
          <a:p>
            <a:pPr indent="457200" lvl="0" marL="0" rtl="0" algn="l">
              <a:spcBef>
                <a:spcPts val="0"/>
              </a:spcBef>
              <a:spcAft>
                <a:spcPts val="0"/>
              </a:spcAft>
              <a:buNone/>
            </a:pPr>
            <a:r>
              <a:rPr i="1" lang="en" sz="2400">
                <a:solidFill>
                  <a:srgbClr val="999999"/>
                </a:solidFill>
                <a:latin typeface="Inconsolata"/>
                <a:ea typeface="Inconsolata"/>
                <a:cs typeface="Inconsolata"/>
                <a:sym typeface="Inconsolata"/>
              </a:rPr>
              <a:t>' Each time spread more</a:t>
            </a:r>
            <a:endParaRPr i="1" sz="2400">
              <a:solidFill>
                <a:srgbClr val="999999"/>
              </a:solidFill>
              <a:latin typeface="Inconsolata"/>
              <a:ea typeface="Inconsolata"/>
              <a:cs typeface="Inconsolata"/>
              <a:sym typeface="Inconsolata"/>
            </a:endParaRPr>
          </a:p>
          <a:p>
            <a:pPr indent="457200" lvl="0" marL="0" rtl="0" algn="l">
              <a:spcBef>
                <a:spcPts val="0"/>
              </a:spcBef>
              <a:spcAft>
                <a:spcPts val="0"/>
              </a:spcAft>
              <a:buNone/>
            </a:pPr>
            <a:r>
              <a:rPr lang="en" sz="2400">
                <a:solidFill>
                  <a:srgbClr val="00FF00"/>
                </a:solidFill>
                <a:latin typeface="Inconsolata"/>
                <a:ea typeface="Inconsolata"/>
                <a:cs typeface="Inconsolata"/>
                <a:sym typeface="Inconsolata"/>
              </a:rPr>
              <a:t>spreadMore</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indent="45720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i="1" lang="en" sz="2400">
                <a:solidFill>
                  <a:srgbClr val="999999"/>
                </a:solidFill>
                <a:latin typeface="Inconsolata"/>
                <a:ea typeface="Inconsolata"/>
                <a:cs typeface="Inconsolata"/>
                <a:sym typeface="Inconsolata"/>
              </a:rPr>
              <a:t>' Add one to the value of i each time</a:t>
            </a:r>
            <a:endParaRPr i="1" sz="2400">
              <a:solidFill>
                <a:srgbClr val="999999"/>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0000"/>
                </a:solidFill>
                <a:latin typeface="Inconsolata"/>
                <a:ea typeface="Inconsolata"/>
                <a:cs typeface="Inconsolata"/>
                <a:sym typeface="Inconsolata"/>
              </a:rPr>
              <a:t>Next </a:t>
            </a:r>
            <a:r>
              <a:rPr lang="en" sz="2400">
                <a:solidFill>
                  <a:srgbClr val="FFFFFF"/>
                </a:solidFill>
                <a:latin typeface="Inconsolata"/>
                <a:ea typeface="Inconsolata"/>
                <a:cs typeface="Inconsolata"/>
                <a:sym typeface="Inconsolata"/>
              </a:rPr>
              <a:t>i</a:t>
            </a:r>
            <a:endParaRPr sz="2400">
              <a:solidFill>
                <a:srgbClr val="FFFFFF"/>
              </a:solidFill>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 the Program!</a:t>
            </a:r>
            <a:endParaRPr/>
          </a:p>
        </p:txBody>
      </p:sp>
      <p:sp>
        <p:nvSpPr>
          <p:cNvPr id="1896" name="Google Shape;1896;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97" name="Google Shape;1897;p139"/>
          <p:cNvPicPr preferRelativeResize="0"/>
          <p:nvPr/>
        </p:nvPicPr>
        <p:blipFill rotWithShape="1">
          <a:blip r:embed="rId3">
            <a:alphaModFix/>
          </a:blip>
          <a:srcRect b="139" l="0" r="0" t="139"/>
          <a:stretch/>
        </p:blipFill>
        <p:spPr>
          <a:xfrm>
            <a:off x="355446" y="797045"/>
            <a:ext cx="4503936" cy="4024380"/>
          </a:xfrm>
          <a:prstGeom prst="rect">
            <a:avLst/>
          </a:prstGeom>
          <a:noFill/>
          <a:ln>
            <a:noFill/>
          </a:ln>
        </p:spPr>
      </p:pic>
      <p:grpSp>
        <p:nvGrpSpPr>
          <p:cNvPr id="1898" name="Google Shape;1898;p139"/>
          <p:cNvGrpSpPr/>
          <p:nvPr/>
        </p:nvGrpSpPr>
        <p:grpSpPr>
          <a:xfrm>
            <a:off x="5956955" y="1419381"/>
            <a:ext cx="1918553" cy="2779709"/>
            <a:chOff x="7942607" y="1892508"/>
            <a:chExt cx="2558070" cy="3706278"/>
          </a:xfrm>
        </p:grpSpPr>
        <p:pic>
          <p:nvPicPr>
            <p:cNvPr id="1899" name="Google Shape;1899;p139"/>
            <p:cNvPicPr preferRelativeResize="0"/>
            <p:nvPr/>
          </p:nvPicPr>
          <p:blipFill rotWithShape="1">
            <a:blip r:embed="rId4">
              <a:alphaModFix/>
            </a:blip>
            <a:srcRect b="0" l="0" r="0" t="0"/>
            <a:stretch/>
          </p:blipFill>
          <p:spPr>
            <a:xfrm rot="10800000">
              <a:off x="8593300" y="1892508"/>
              <a:ext cx="1254087" cy="951717"/>
            </a:xfrm>
            <a:prstGeom prst="rect">
              <a:avLst/>
            </a:prstGeom>
            <a:noFill/>
            <a:ln>
              <a:noFill/>
            </a:ln>
          </p:spPr>
        </p:pic>
        <p:sp>
          <p:nvSpPr>
            <p:cNvPr id="1900" name="Google Shape;1900;p139"/>
            <p:cNvSpPr/>
            <p:nvPr/>
          </p:nvSpPr>
          <p:spPr>
            <a:xfrm flipH="1">
              <a:off x="9052249" y="2720935"/>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01" name="Google Shape;1901;p139"/>
            <p:cNvSpPr txBox="1"/>
            <p:nvPr/>
          </p:nvSpPr>
          <p:spPr>
            <a:xfrm>
              <a:off x="8576708" y="2073082"/>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1902" name="Google Shape;1902;p139"/>
            <p:cNvPicPr preferRelativeResize="0"/>
            <p:nvPr/>
          </p:nvPicPr>
          <p:blipFill rotWithShape="1">
            <a:blip r:embed="rId5">
              <a:alphaModFix/>
            </a:blip>
            <a:srcRect b="0" l="0" r="0" t="0"/>
            <a:stretch/>
          </p:blipFill>
          <p:spPr>
            <a:xfrm rot="10800000">
              <a:off x="8593299" y="3195696"/>
              <a:ext cx="1254087" cy="951717"/>
            </a:xfrm>
            <a:prstGeom prst="rect">
              <a:avLst/>
            </a:prstGeom>
            <a:noFill/>
            <a:ln>
              <a:noFill/>
            </a:ln>
          </p:spPr>
        </p:pic>
        <p:sp>
          <p:nvSpPr>
            <p:cNvPr id="1903" name="Google Shape;1903;p139"/>
            <p:cNvSpPr txBox="1"/>
            <p:nvPr/>
          </p:nvSpPr>
          <p:spPr>
            <a:xfrm>
              <a:off x="8576708" y="3376270"/>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pic>
          <p:nvPicPr>
            <p:cNvPr id="1904" name="Google Shape;1904;p139"/>
            <p:cNvPicPr preferRelativeResize="0"/>
            <p:nvPr/>
          </p:nvPicPr>
          <p:blipFill rotWithShape="1">
            <a:blip r:embed="rId6">
              <a:alphaModFix/>
            </a:blip>
            <a:srcRect b="0" l="0" r="0" t="0"/>
            <a:stretch/>
          </p:blipFill>
          <p:spPr>
            <a:xfrm rot="10800000">
              <a:off x="7959198" y="4647069"/>
              <a:ext cx="1254087" cy="951717"/>
            </a:xfrm>
            <a:prstGeom prst="rect">
              <a:avLst/>
            </a:prstGeom>
            <a:noFill/>
            <a:ln>
              <a:noFill/>
            </a:ln>
          </p:spPr>
        </p:pic>
        <p:sp>
          <p:nvSpPr>
            <p:cNvPr id="1905" name="Google Shape;1905;p139"/>
            <p:cNvSpPr txBox="1"/>
            <p:nvPr/>
          </p:nvSpPr>
          <p:spPr>
            <a:xfrm>
              <a:off x="7942607" y="4827643"/>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3a</a:t>
              </a:r>
              <a:endParaRPr sz="1100"/>
            </a:p>
          </p:txBody>
        </p:sp>
        <p:sp>
          <p:nvSpPr>
            <p:cNvPr id="1906" name="Google Shape;1906;p139"/>
            <p:cNvSpPr/>
            <p:nvPr/>
          </p:nvSpPr>
          <p:spPr>
            <a:xfrm flipH="1">
              <a:off x="8732096" y="4174598"/>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07" name="Google Shape;1907;p139"/>
            <p:cNvPicPr preferRelativeResize="0"/>
            <p:nvPr/>
          </p:nvPicPr>
          <p:blipFill rotWithShape="1">
            <a:blip r:embed="rId6">
              <a:alphaModFix/>
            </a:blip>
            <a:srcRect b="0" l="0" r="0" t="0"/>
            <a:stretch/>
          </p:blipFill>
          <p:spPr>
            <a:xfrm rot="10800000">
              <a:off x="9246468" y="4646071"/>
              <a:ext cx="1254087" cy="951717"/>
            </a:xfrm>
            <a:prstGeom prst="rect">
              <a:avLst/>
            </a:prstGeom>
            <a:noFill/>
            <a:ln>
              <a:noFill/>
            </a:ln>
          </p:spPr>
        </p:pic>
        <p:sp>
          <p:nvSpPr>
            <p:cNvPr id="1908" name="Google Shape;1908;p139"/>
            <p:cNvSpPr txBox="1"/>
            <p:nvPr/>
          </p:nvSpPr>
          <p:spPr>
            <a:xfrm>
              <a:off x="9229877" y="4826645"/>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3b</a:t>
              </a:r>
              <a:endParaRPr sz="1100"/>
            </a:p>
          </p:txBody>
        </p:sp>
        <p:sp>
          <p:nvSpPr>
            <p:cNvPr id="1909" name="Google Shape;1909;p139"/>
            <p:cNvSpPr/>
            <p:nvPr/>
          </p:nvSpPr>
          <p:spPr>
            <a:xfrm flipH="1">
              <a:off x="9375598" y="4168148"/>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910" name="Google Shape;1910;p139"/>
          <p:cNvSpPr/>
          <p:nvPr/>
        </p:nvSpPr>
        <p:spPr>
          <a:xfrm rot="5400000">
            <a:off x="5727899" y="2478671"/>
            <a:ext cx="7020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911" name="Google Shape;1911;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912" name="Google Shape;1912;p13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40"/>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Functions</a:t>
            </a:r>
            <a:endParaRPr/>
          </a:p>
        </p:txBody>
      </p:sp>
      <p:sp>
        <p:nvSpPr>
          <p:cNvPr id="1918" name="Google Shape;191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41"/>
          <p:cNvSpPr/>
          <p:nvPr/>
        </p:nvSpPr>
        <p:spPr>
          <a:xfrm flipH="1">
            <a:off x="1046300" y="2975000"/>
            <a:ext cx="439800" cy="831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24" name="Google Shape;192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Functions: When One Block Can’t Do It All!</a:t>
            </a:r>
            <a:endParaRPr/>
          </a:p>
        </p:txBody>
      </p:sp>
      <p:sp>
        <p:nvSpPr>
          <p:cNvPr id="1925" name="Google Shape;1925;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26" name="Google Shape;1926;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essence, </a:t>
            </a:r>
            <a:r>
              <a:rPr b="1" lang="en"/>
              <a:t>functions</a:t>
            </a:r>
            <a:r>
              <a:rPr lang="en"/>
              <a:t> are a sort of sub-process. They let you create premade, reusable blocks of code that can be called on demand.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27" name="Google Shape;1927;p141"/>
          <p:cNvSpPr/>
          <p:nvPr/>
        </p:nvSpPr>
        <p:spPr>
          <a:xfrm flipH="1">
            <a:off x="4411329" y="3212455"/>
            <a:ext cx="439800" cy="750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28" name="Google Shape;1928;p141"/>
          <p:cNvSpPr/>
          <p:nvPr/>
        </p:nvSpPr>
        <p:spPr>
          <a:xfrm flipH="1" rot="-3241289">
            <a:off x="3785729" y="3188402"/>
            <a:ext cx="439673" cy="1058643"/>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29" name="Google Shape;1929;p141"/>
          <p:cNvSpPr txBox="1"/>
          <p:nvPr/>
        </p:nvSpPr>
        <p:spPr>
          <a:xfrm>
            <a:off x="2935936" y="2827013"/>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2</a:t>
            </a:r>
            <a:endParaRPr sz="1100"/>
          </a:p>
        </p:txBody>
      </p:sp>
      <p:pic>
        <p:nvPicPr>
          <p:cNvPr id="1930" name="Google Shape;1930;p141"/>
          <p:cNvPicPr preferRelativeResize="0"/>
          <p:nvPr/>
        </p:nvPicPr>
        <p:blipFill rotWithShape="1">
          <a:blip r:embed="rId3">
            <a:alphaModFix/>
          </a:blip>
          <a:srcRect b="0" l="0" r="0" t="0"/>
          <a:stretch/>
        </p:blipFill>
        <p:spPr>
          <a:xfrm rot="5400000">
            <a:off x="834119" y="2073388"/>
            <a:ext cx="1639109" cy="1243910"/>
          </a:xfrm>
          <a:prstGeom prst="rect">
            <a:avLst/>
          </a:prstGeom>
          <a:noFill/>
          <a:ln>
            <a:noFill/>
          </a:ln>
        </p:spPr>
      </p:pic>
      <p:sp>
        <p:nvSpPr>
          <p:cNvPr id="1931" name="Google Shape;1931;p141"/>
          <p:cNvSpPr/>
          <p:nvPr/>
        </p:nvSpPr>
        <p:spPr>
          <a:xfrm flipH="1" rot="-5400000">
            <a:off x="2185587" y="2404396"/>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2" name="Google Shape;1932;p141"/>
          <p:cNvSpPr txBox="1"/>
          <p:nvPr/>
        </p:nvSpPr>
        <p:spPr>
          <a:xfrm>
            <a:off x="1031719" y="2429285"/>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1</a:t>
            </a:r>
            <a:endParaRPr sz="1100"/>
          </a:p>
        </p:txBody>
      </p:sp>
      <p:pic>
        <p:nvPicPr>
          <p:cNvPr id="1933" name="Google Shape;1933;p141"/>
          <p:cNvPicPr preferRelativeResize="0"/>
          <p:nvPr/>
        </p:nvPicPr>
        <p:blipFill rotWithShape="1">
          <a:blip r:embed="rId4">
            <a:alphaModFix/>
          </a:blip>
          <a:srcRect b="0" l="0" r="0" t="0"/>
          <a:stretch/>
        </p:blipFill>
        <p:spPr>
          <a:xfrm rot="5400000">
            <a:off x="2537405" y="2073389"/>
            <a:ext cx="1639109" cy="1243910"/>
          </a:xfrm>
          <a:prstGeom prst="rect">
            <a:avLst/>
          </a:prstGeom>
          <a:noFill/>
          <a:ln>
            <a:noFill/>
          </a:ln>
        </p:spPr>
      </p:pic>
      <p:pic>
        <p:nvPicPr>
          <p:cNvPr id="1934" name="Google Shape;1934;p141"/>
          <p:cNvPicPr preferRelativeResize="0"/>
          <p:nvPr/>
        </p:nvPicPr>
        <p:blipFill rotWithShape="1">
          <a:blip r:embed="rId5">
            <a:alphaModFix/>
          </a:blip>
          <a:srcRect b="0" l="0" r="0" t="0"/>
          <a:stretch/>
        </p:blipFill>
        <p:spPr>
          <a:xfrm rot="5400000">
            <a:off x="4202420" y="2073389"/>
            <a:ext cx="1639109" cy="1243910"/>
          </a:xfrm>
          <a:prstGeom prst="rect">
            <a:avLst/>
          </a:prstGeom>
          <a:noFill/>
          <a:ln>
            <a:noFill/>
          </a:ln>
        </p:spPr>
      </p:pic>
      <p:sp>
        <p:nvSpPr>
          <p:cNvPr id="1935" name="Google Shape;1935;p141"/>
          <p:cNvSpPr/>
          <p:nvPr/>
        </p:nvSpPr>
        <p:spPr>
          <a:xfrm flipH="1" rot="-5400000">
            <a:off x="5554484" y="2404396"/>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36" name="Google Shape;1936;p141"/>
          <p:cNvPicPr preferRelativeResize="0"/>
          <p:nvPr/>
        </p:nvPicPr>
        <p:blipFill rotWithShape="1">
          <a:blip r:embed="rId6">
            <a:alphaModFix/>
          </a:blip>
          <a:srcRect b="0" l="0" r="0" t="0"/>
          <a:stretch/>
        </p:blipFill>
        <p:spPr>
          <a:xfrm rot="5400000">
            <a:off x="5905706" y="2073389"/>
            <a:ext cx="1639109" cy="1243910"/>
          </a:xfrm>
          <a:prstGeom prst="rect">
            <a:avLst/>
          </a:prstGeom>
          <a:noFill/>
          <a:ln>
            <a:noFill/>
          </a:ln>
        </p:spPr>
      </p:pic>
      <p:sp>
        <p:nvSpPr>
          <p:cNvPr id="1937" name="Google Shape;1937;p141"/>
          <p:cNvSpPr/>
          <p:nvPr/>
        </p:nvSpPr>
        <p:spPr>
          <a:xfrm flipH="1" rot="-5400000">
            <a:off x="3873852" y="2415239"/>
            <a:ext cx="439800" cy="5820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8" name="Google Shape;1938;p141"/>
          <p:cNvSpPr txBox="1"/>
          <p:nvPr/>
        </p:nvSpPr>
        <p:spPr>
          <a:xfrm>
            <a:off x="2703880" y="2407961"/>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2</a:t>
            </a:r>
            <a:endParaRPr sz="1100"/>
          </a:p>
        </p:txBody>
      </p:sp>
      <p:sp>
        <p:nvSpPr>
          <p:cNvPr id="1939" name="Google Shape;1939;p141"/>
          <p:cNvSpPr txBox="1"/>
          <p:nvPr/>
        </p:nvSpPr>
        <p:spPr>
          <a:xfrm>
            <a:off x="4400020" y="2429285"/>
            <a:ext cx="9930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3</a:t>
            </a:r>
            <a:endParaRPr sz="1100"/>
          </a:p>
        </p:txBody>
      </p:sp>
      <p:sp>
        <p:nvSpPr>
          <p:cNvPr id="1940" name="Google Shape;1940;p141"/>
          <p:cNvSpPr txBox="1"/>
          <p:nvPr/>
        </p:nvSpPr>
        <p:spPr>
          <a:xfrm>
            <a:off x="6103305" y="2407961"/>
            <a:ext cx="1045500" cy="6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2400">
                <a:solidFill>
                  <a:schemeClr val="lt1"/>
                </a:solidFill>
                <a:latin typeface="Times"/>
                <a:ea typeface="Times"/>
                <a:cs typeface="Times"/>
                <a:sym typeface="Times"/>
              </a:rPr>
              <a:t>4</a:t>
            </a:r>
            <a:endParaRPr sz="1100"/>
          </a:p>
        </p:txBody>
      </p:sp>
      <p:grpSp>
        <p:nvGrpSpPr>
          <p:cNvPr id="1941" name="Google Shape;1941;p141"/>
          <p:cNvGrpSpPr/>
          <p:nvPr/>
        </p:nvGrpSpPr>
        <p:grpSpPr>
          <a:xfrm>
            <a:off x="1046302" y="4029421"/>
            <a:ext cx="2114765" cy="688288"/>
            <a:chOff x="1374166" y="4887473"/>
            <a:chExt cx="2819686" cy="917717"/>
          </a:xfrm>
        </p:grpSpPr>
        <p:pic>
          <p:nvPicPr>
            <p:cNvPr id="1942" name="Google Shape;1942;p141"/>
            <p:cNvPicPr preferRelativeResize="0"/>
            <p:nvPr/>
          </p:nvPicPr>
          <p:blipFill rotWithShape="1">
            <a:blip r:embed="rId3">
              <a:alphaModFix/>
            </a:blip>
            <a:srcRect b="0" l="0" r="0" t="0"/>
            <a:stretch/>
          </p:blipFill>
          <p:spPr>
            <a:xfrm rot="5400000">
              <a:off x="1264990" y="4998107"/>
              <a:ext cx="917717" cy="696449"/>
            </a:xfrm>
            <a:prstGeom prst="rect">
              <a:avLst/>
            </a:prstGeom>
            <a:noFill/>
            <a:ln>
              <a:noFill/>
            </a:ln>
          </p:spPr>
        </p:pic>
        <p:sp>
          <p:nvSpPr>
            <p:cNvPr id="1943" name="Google Shape;1943;p141"/>
            <p:cNvSpPr/>
            <p:nvPr/>
          </p:nvSpPr>
          <p:spPr>
            <a:xfrm flipH="1" rot="-5400000">
              <a:off x="2021603" y="5183491"/>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44" name="Google Shape;1944;p141"/>
            <p:cNvPicPr preferRelativeResize="0"/>
            <p:nvPr/>
          </p:nvPicPr>
          <p:blipFill rotWithShape="1">
            <a:blip r:embed="rId4">
              <a:alphaModFix/>
            </a:blip>
            <a:srcRect b="0" l="0" r="0" t="0"/>
            <a:stretch/>
          </p:blipFill>
          <p:spPr>
            <a:xfrm rot="5400000">
              <a:off x="2218637" y="4998107"/>
              <a:ext cx="917717" cy="696449"/>
            </a:xfrm>
            <a:prstGeom prst="rect">
              <a:avLst/>
            </a:prstGeom>
            <a:noFill/>
            <a:ln>
              <a:noFill/>
            </a:ln>
          </p:spPr>
        </p:pic>
        <p:pic>
          <p:nvPicPr>
            <p:cNvPr id="1945" name="Google Shape;1945;p141"/>
            <p:cNvPicPr preferRelativeResize="0"/>
            <p:nvPr/>
          </p:nvPicPr>
          <p:blipFill rotWithShape="1">
            <a:blip r:embed="rId5">
              <a:alphaModFix/>
            </a:blip>
            <a:srcRect b="0" l="0" r="0" t="0"/>
            <a:stretch/>
          </p:blipFill>
          <p:spPr>
            <a:xfrm rot="5400000">
              <a:off x="3150857" y="4998107"/>
              <a:ext cx="917717" cy="696449"/>
            </a:xfrm>
            <a:prstGeom prst="rect">
              <a:avLst/>
            </a:prstGeom>
            <a:noFill/>
            <a:ln>
              <a:noFill/>
            </a:ln>
          </p:spPr>
        </p:pic>
        <p:sp>
          <p:nvSpPr>
            <p:cNvPr id="1946" name="Google Shape;1946;p141"/>
            <p:cNvSpPr/>
            <p:nvPr/>
          </p:nvSpPr>
          <p:spPr>
            <a:xfrm flipH="1" rot="-5400000">
              <a:off x="3907802" y="5183491"/>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7" name="Google Shape;1947;p141"/>
            <p:cNvSpPr/>
            <p:nvPr/>
          </p:nvSpPr>
          <p:spPr>
            <a:xfrm flipH="1" rot="-5400000">
              <a:off x="2966839" y="5189563"/>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8" name="Google Shape;1948;p141"/>
            <p:cNvSpPr txBox="1"/>
            <p:nvPr/>
          </p:nvSpPr>
          <p:spPr>
            <a:xfrm>
              <a:off x="1374166"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1</a:t>
              </a:r>
              <a:endParaRPr sz="1100"/>
            </a:p>
          </p:txBody>
        </p:sp>
        <p:sp>
          <p:nvSpPr>
            <p:cNvPr id="1949" name="Google Shape;1949;p141"/>
            <p:cNvSpPr txBox="1"/>
            <p:nvPr/>
          </p:nvSpPr>
          <p:spPr>
            <a:xfrm>
              <a:off x="2349869"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2</a:t>
              </a:r>
              <a:endParaRPr sz="1100"/>
            </a:p>
          </p:txBody>
        </p:sp>
        <p:sp>
          <p:nvSpPr>
            <p:cNvPr id="1950" name="Google Shape;1950;p141"/>
            <p:cNvSpPr txBox="1"/>
            <p:nvPr/>
          </p:nvSpPr>
          <p:spPr>
            <a:xfrm>
              <a:off x="3274105" y="5123784"/>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grpSp>
      <p:grpSp>
        <p:nvGrpSpPr>
          <p:cNvPr id="1951" name="Google Shape;1951;p141"/>
          <p:cNvGrpSpPr/>
          <p:nvPr/>
        </p:nvGrpSpPr>
        <p:grpSpPr>
          <a:xfrm>
            <a:off x="4464708" y="4035235"/>
            <a:ext cx="2651972" cy="688288"/>
            <a:chOff x="5866692" y="4892180"/>
            <a:chExt cx="3535963" cy="917717"/>
          </a:xfrm>
        </p:grpSpPr>
        <p:pic>
          <p:nvPicPr>
            <p:cNvPr id="1952" name="Google Shape;1952;p141"/>
            <p:cNvPicPr preferRelativeResize="0"/>
            <p:nvPr/>
          </p:nvPicPr>
          <p:blipFill rotWithShape="1">
            <a:blip r:embed="rId3">
              <a:alphaModFix/>
            </a:blip>
            <a:srcRect b="0" l="0" r="0" t="0"/>
            <a:stretch/>
          </p:blipFill>
          <p:spPr>
            <a:xfrm rot="5400000">
              <a:off x="5756058" y="5002814"/>
              <a:ext cx="917717" cy="696449"/>
            </a:xfrm>
            <a:prstGeom prst="rect">
              <a:avLst/>
            </a:prstGeom>
            <a:noFill/>
            <a:ln>
              <a:noFill/>
            </a:ln>
          </p:spPr>
        </p:pic>
        <p:sp>
          <p:nvSpPr>
            <p:cNvPr id="1953" name="Google Shape;1953;p141"/>
            <p:cNvSpPr/>
            <p:nvPr/>
          </p:nvSpPr>
          <p:spPr>
            <a:xfrm flipH="1" rot="-5400000">
              <a:off x="6512670" y="5188198"/>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54" name="Google Shape;1954;p141"/>
            <p:cNvPicPr preferRelativeResize="0"/>
            <p:nvPr/>
          </p:nvPicPr>
          <p:blipFill rotWithShape="1">
            <a:blip r:embed="rId4">
              <a:alphaModFix/>
            </a:blip>
            <a:srcRect b="0" l="0" r="0" t="0"/>
            <a:stretch/>
          </p:blipFill>
          <p:spPr>
            <a:xfrm rot="5400000">
              <a:off x="6709705" y="5002814"/>
              <a:ext cx="917717" cy="696449"/>
            </a:xfrm>
            <a:prstGeom prst="rect">
              <a:avLst/>
            </a:prstGeom>
            <a:noFill/>
            <a:ln>
              <a:noFill/>
            </a:ln>
          </p:spPr>
        </p:pic>
        <p:pic>
          <p:nvPicPr>
            <p:cNvPr id="1955" name="Google Shape;1955;p141"/>
            <p:cNvPicPr preferRelativeResize="0"/>
            <p:nvPr/>
          </p:nvPicPr>
          <p:blipFill rotWithShape="1">
            <a:blip r:embed="rId5">
              <a:alphaModFix/>
            </a:blip>
            <a:srcRect b="0" l="0" r="0" t="0"/>
            <a:stretch/>
          </p:blipFill>
          <p:spPr>
            <a:xfrm rot="5400000">
              <a:off x="7641925" y="5002814"/>
              <a:ext cx="917717" cy="696449"/>
            </a:xfrm>
            <a:prstGeom prst="rect">
              <a:avLst/>
            </a:prstGeom>
            <a:noFill/>
            <a:ln>
              <a:noFill/>
            </a:ln>
          </p:spPr>
        </p:pic>
        <p:sp>
          <p:nvSpPr>
            <p:cNvPr id="1956" name="Google Shape;1956;p141"/>
            <p:cNvSpPr/>
            <p:nvPr/>
          </p:nvSpPr>
          <p:spPr>
            <a:xfrm flipH="1" rot="-5400000">
              <a:off x="8398870" y="5188198"/>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57" name="Google Shape;1957;p141"/>
            <p:cNvPicPr preferRelativeResize="0"/>
            <p:nvPr/>
          </p:nvPicPr>
          <p:blipFill rotWithShape="1">
            <a:blip r:embed="rId5">
              <a:alphaModFix/>
            </a:blip>
            <a:srcRect b="0" l="0" r="0" t="0"/>
            <a:stretch/>
          </p:blipFill>
          <p:spPr>
            <a:xfrm rot="5400000">
              <a:off x="8595573" y="5002813"/>
              <a:ext cx="917714" cy="696449"/>
            </a:xfrm>
            <a:prstGeom prst="rect">
              <a:avLst/>
            </a:prstGeom>
            <a:noFill/>
            <a:ln>
              <a:noFill/>
            </a:ln>
          </p:spPr>
        </p:pic>
        <p:sp>
          <p:nvSpPr>
            <p:cNvPr id="1958" name="Google Shape;1958;p141"/>
            <p:cNvSpPr/>
            <p:nvPr/>
          </p:nvSpPr>
          <p:spPr>
            <a:xfrm flipH="1" rot="-5400000">
              <a:off x="7457908" y="5194270"/>
              <a:ext cx="246300" cy="3258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9" name="Google Shape;1959;p141"/>
            <p:cNvSpPr txBox="1"/>
            <p:nvPr/>
          </p:nvSpPr>
          <p:spPr>
            <a:xfrm>
              <a:off x="5868139"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1</a:t>
              </a:r>
              <a:endParaRPr sz="1100"/>
            </a:p>
          </p:txBody>
        </p:sp>
        <p:sp>
          <p:nvSpPr>
            <p:cNvPr id="1960" name="Google Shape;1960;p141"/>
            <p:cNvSpPr txBox="1"/>
            <p:nvPr/>
          </p:nvSpPr>
          <p:spPr>
            <a:xfrm>
              <a:off x="6843842"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2</a:t>
              </a:r>
              <a:endParaRPr sz="1100"/>
            </a:p>
          </p:txBody>
        </p:sp>
        <p:sp>
          <p:nvSpPr>
            <p:cNvPr id="1961" name="Google Shape;1961;p141"/>
            <p:cNvSpPr txBox="1"/>
            <p:nvPr/>
          </p:nvSpPr>
          <p:spPr>
            <a:xfrm>
              <a:off x="7768078" y="5159649"/>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sp>
          <p:nvSpPr>
            <p:cNvPr id="1962" name="Google Shape;1962;p141"/>
            <p:cNvSpPr txBox="1"/>
            <p:nvPr/>
          </p:nvSpPr>
          <p:spPr>
            <a:xfrm>
              <a:off x="8704343" y="5141717"/>
              <a:ext cx="547800" cy="52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1400">
                  <a:solidFill>
                    <a:schemeClr val="lt1"/>
                  </a:solidFill>
                  <a:latin typeface="Times"/>
                  <a:ea typeface="Times"/>
                  <a:cs typeface="Times"/>
                  <a:sym typeface="Times"/>
                </a:rPr>
                <a:t>3</a:t>
              </a:r>
              <a:endParaRPr sz="1100"/>
            </a:p>
          </p:txBody>
        </p:sp>
      </p:grpSp>
      <p:sp>
        <p:nvSpPr>
          <p:cNvPr id="1963" name="Google Shape;1963;p141"/>
          <p:cNvSpPr txBox="1"/>
          <p:nvPr/>
        </p:nvSpPr>
        <p:spPr>
          <a:xfrm>
            <a:off x="965749" y="3737550"/>
            <a:ext cx="1489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Sub-Processes</a:t>
            </a:r>
            <a:endParaRPr sz="1100">
              <a:latin typeface="Roboto"/>
              <a:ea typeface="Roboto"/>
              <a:cs typeface="Roboto"/>
              <a:sym typeface="Roboto"/>
            </a:endParaRPr>
          </a:p>
        </p:txBody>
      </p:sp>
      <p:sp>
        <p:nvSpPr>
          <p:cNvPr id="1964" name="Google Shape;1964;p141"/>
          <p:cNvSpPr txBox="1"/>
          <p:nvPr/>
        </p:nvSpPr>
        <p:spPr>
          <a:xfrm>
            <a:off x="955499" y="1587450"/>
            <a:ext cx="1436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Main Process</a:t>
            </a:r>
            <a:endParaRPr sz="11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42"/>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Putting It All Together</a:t>
            </a:r>
            <a:endParaRPr/>
          </a:p>
        </p:txBody>
      </p:sp>
      <p:sp>
        <p:nvSpPr>
          <p:cNvPr id="1970" name="Google Shape;1970;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 Make a Sandwich</a:t>
            </a:r>
            <a:endParaRPr/>
          </a:p>
        </p:txBody>
      </p:sp>
      <p:sp>
        <p:nvSpPr>
          <p:cNvPr id="1976" name="Google Shape;1976;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77" name="Google Shape;1977;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Logical Procedure:</a:t>
            </a:r>
            <a:endParaRPr>
              <a:solidFill>
                <a:schemeClr val="dk1"/>
              </a:solidFill>
            </a:endParaRPr>
          </a:p>
          <a:p>
            <a:pPr indent="0" lvl="0" marL="0" rtl="0" algn="l">
              <a:spcBef>
                <a:spcPts val="0"/>
              </a:spcBef>
              <a:spcAft>
                <a:spcPts val="0"/>
              </a:spcAft>
              <a:buNone/>
            </a:pPr>
            <a:r>
              <a:t/>
            </a:r>
            <a:endParaRPr/>
          </a:p>
        </p:txBody>
      </p:sp>
      <p:sp>
        <p:nvSpPr>
          <p:cNvPr id="1978" name="Google Shape;1978;p143"/>
          <p:cNvSpPr/>
          <p:nvPr/>
        </p:nvSpPr>
        <p:spPr>
          <a:xfrm>
            <a:off x="1254500" y="11616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Get bread, peanut butter, and jelly from pantry. </a:t>
            </a:r>
            <a:endParaRPr sz="1700">
              <a:solidFill>
                <a:srgbClr val="043461"/>
              </a:solidFill>
              <a:latin typeface="Roboto"/>
              <a:ea typeface="Roboto"/>
              <a:cs typeface="Roboto"/>
              <a:sym typeface="Roboto"/>
            </a:endParaRPr>
          </a:p>
        </p:txBody>
      </p:sp>
      <p:grpSp>
        <p:nvGrpSpPr>
          <p:cNvPr id="1979" name="Google Shape;1979;p143"/>
          <p:cNvGrpSpPr/>
          <p:nvPr/>
        </p:nvGrpSpPr>
        <p:grpSpPr>
          <a:xfrm>
            <a:off x="457222" y="1149803"/>
            <a:ext cx="713194" cy="446423"/>
            <a:chOff x="457200" y="1466425"/>
            <a:chExt cx="776900" cy="486300"/>
          </a:xfrm>
        </p:grpSpPr>
        <p:sp>
          <p:nvSpPr>
            <p:cNvPr id="1980" name="Google Shape;1980;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981" name="Google Shape;1981;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2" name="Google Shape;1982;p143"/>
          <p:cNvSpPr/>
          <p:nvPr/>
        </p:nvSpPr>
        <p:spPr>
          <a:xfrm>
            <a:off x="1254500" y="1684250"/>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Lay out bread on table. </a:t>
            </a:r>
            <a:endParaRPr sz="1700">
              <a:solidFill>
                <a:srgbClr val="043461"/>
              </a:solidFill>
              <a:latin typeface="Roboto"/>
              <a:ea typeface="Roboto"/>
              <a:cs typeface="Roboto"/>
              <a:sym typeface="Roboto"/>
            </a:endParaRPr>
          </a:p>
        </p:txBody>
      </p:sp>
      <p:grpSp>
        <p:nvGrpSpPr>
          <p:cNvPr id="1983" name="Google Shape;1983;p143"/>
          <p:cNvGrpSpPr/>
          <p:nvPr/>
        </p:nvGrpSpPr>
        <p:grpSpPr>
          <a:xfrm>
            <a:off x="457222" y="1672428"/>
            <a:ext cx="713194" cy="446423"/>
            <a:chOff x="457200" y="1466425"/>
            <a:chExt cx="776900" cy="486300"/>
          </a:xfrm>
        </p:grpSpPr>
        <p:sp>
          <p:nvSpPr>
            <p:cNvPr id="1984" name="Google Shape;1984;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985" name="Google Shape;1985;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43"/>
          <p:cNvSpPr/>
          <p:nvPr/>
        </p:nvSpPr>
        <p:spPr>
          <a:xfrm>
            <a:off x="1254475" y="2207400"/>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Open jars of peanut butter and jelly.</a:t>
            </a:r>
            <a:endParaRPr sz="1700">
              <a:solidFill>
                <a:srgbClr val="043461"/>
              </a:solidFill>
              <a:latin typeface="Roboto"/>
              <a:ea typeface="Roboto"/>
              <a:cs typeface="Roboto"/>
              <a:sym typeface="Roboto"/>
            </a:endParaRPr>
          </a:p>
        </p:txBody>
      </p:sp>
      <p:grpSp>
        <p:nvGrpSpPr>
          <p:cNvPr id="1987" name="Google Shape;1987;p143"/>
          <p:cNvGrpSpPr/>
          <p:nvPr/>
        </p:nvGrpSpPr>
        <p:grpSpPr>
          <a:xfrm>
            <a:off x="457197" y="2195578"/>
            <a:ext cx="713194" cy="446423"/>
            <a:chOff x="457200" y="1466425"/>
            <a:chExt cx="776900" cy="486300"/>
          </a:xfrm>
        </p:grpSpPr>
        <p:sp>
          <p:nvSpPr>
            <p:cNvPr id="1988" name="Google Shape;1988;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89" name="Google Shape;1989;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143"/>
          <p:cNvSpPr/>
          <p:nvPr/>
        </p:nvSpPr>
        <p:spPr>
          <a:xfrm>
            <a:off x="1254475" y="27300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Get spreading knife. </a:t>
            </a:r>
            <a:endParaRPr sz="1700">
              <a:solidFill>
                <a:srgbClr val="043461"/>
              </a:solidFill>
              <a:latin typeface="Roboto"/>
              <a:ea typeface="Roboto"/>
              <a:cs typeface="Roboto"/>
              <a:sym typeface="Roboto"/>
            </a:endParaRPr>
          </a:p>
        </p:txBody>
      </p:sp>
      <p:grpSp>
        <p:nvGrpSpPr>
          <p:cNvPr id="1991" name="Google Shape;1991;p143"/>
          <p:cNvGrpSpPr/>
          <p:nvPr/>
        </p:nvGrpSpPr>
        <p:grpSpPr>
          <a:xfrm>
            <a:off x="457197" y="2718203"/>
            <a:ext cx="713194" cy="446423"/>
            <a:chOff x="457200" y="1466425"/>
            <a:chExt cx="776900" cy="486300"/>
          </a:xfrm>
        </p:grpSpPr>
        <p:sp>
          <p:nvSpPr>
            <p:cNvPr id="1992" name="Google Shape;1992;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93" name="Google Shape;1993;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4" name="Google Shape;1994;p143"/>
          <p:cNvSpPr/>
          <p:nvPr/>
        </p:nvSpPr>
        <p:spPr>
          <a:xfrm>
            <a:off x="1254500" y="3252650"/>
            <a:ext cx="7640100" cy="446400"/>
          </a:xfrm>
          <a:prstGeom prst="roundRect">
            <a:avLst>
              <a:gd fmla="val 16667" name="adj"/>
            </a:avLst>
          </a:prstGeom>
          <a:solidFill>
            <a:srgbClr val="FFFF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Use knife to spread peanut butter.</a:t>
            </a:r>
            <a:endParaRPr sz="1700">
              <a:solidFill>
                <a:srgbClr val="043461"/>
              </a:solidFill>
              <a:latin typeface="Roboto"/>
              <a:ea typeface="Roboto"/>
              <a:cs typeface="Roboto"/>
              <a:sym typeface="Roboto"/>
            </a:endParaRPr>
          </a:p>
        </p:txBody>
      </p:sp>
      <p:grpSp>
        <p:nvGrpSpPr>
          <p:cNvPr id="1995" name="Google Shape;1995;p143"/>
          <p:cNvGrpSpPr/>
          <p:nvPr/>
        </p:nvGrpSpPr>
        <p:grpSpPr>
          <a:xfrm>
            <a:off x="457222" y="3240828"/>
            <a:ext cx="713194" cy="446423"/>
            <a:chOff x="457200" y="1466425"/>
            <a:chExt cx="776900" cy="486300"/>
          </a:xfrm>
        </p:grpSpPr>
        <p:sp>
          <p:nvSpPr>
            <p:cNvPr id="1996" name="Google Shape;1996;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997" name="Google Shape;1997;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8" name="Google Shape;1998;p143"/>
          <p:cNvSpPr/>
          <p:nvPr/>
        </p:nvSpPr>
        <p:spPr>
          <a:xfrm>
            <a:off x="1254500" y="377527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Use knife to spread jelly. </a:t>
            </a:r>
            <a:endParaRPr sz="1700">
              <a:solidFill>
                <a:srgbClr val="043461"/>
              </a:solidFill>
              <a:latin typeface="Roboto"/>
              <a:ea typeface="Roboto"/>
              <a:cs typeface="Roboto"/>
              <a:sym typeface="Roboto"/>
            </a:endParaRPr>
          </a:p>
        </p:txBody>
      </p:sp>
      <p:grpSp>
        <p:nvGrpSpPr>
          <p:cNvPr id="1999" name="Google Shape;1999;p143"/>
          <p:cNvGrpSpPr/>
          <p:nvPr/>
        </p:nvGrpSpPr>
        <p:grpSpPr>
          <a:xfrm>
            <a:off x="457222" y="3763453"/>
            <a:ext cx="713194" cy="446423"/>
            <a:chOff x="457200" y="1466425"/>
            <a:chExt cx="776900" cy="486300"/>
          </a:xfrm>
        </p:grpSpPr>
        <p:sp>
          <p:nvSpPr>
            <p:cNvPr id="2000" name="Google Shape;2000;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001" name="Google Shape;2001;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143"/>
          <p:cNvSpPr/>
          <p:nvPr/>
        </p:nvSpPr>
        <p:spPr>
          <a:xfrm>
            <a:off x="1254500" y="4323425"/>
            <a:ext cx="76401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Combine bread to create sandwich.</a:t>
            </a:r>
            <a:endParaRPr sz="1700">
              <a:solidFill>
                <a:srgbClr val="043461"/>
              </a:solidFill>
              <a:latin typeface="Roboto"/>
              <a:ea typeface="Roboto"/>
              <a:cs typeface="Roboto"/>
              <a:sym typeface="Roboto"/>
            </a:endParaRPr>
          </a:p>
        </p:txBody>
      </p:sp>
      <p:grpSp>
        <p:nvGrpSpPr>
          <p:cNvPr id="2003" name="Google Shape;2003;p143"/>
          <p:cNvGrpSpPr/>
          <p:nvPr/>
        </p:nvGrpSpPr>
        <p:grpSpPr>
          <a:xfrm>
            <a:off x="457222" y="4311603"/>
            <a:ext cx="713194" cy="446423"/>
            <a:chOff x="457200" y="1466425"/>
            <a:chExt cx="776900" cy="486300"/>
          </a:xfrm>
        </p:grpSpPr>
        <p:sp>
          <p:nvSpPr>
            <p:cNvPr id="2004" name="Google Shape;2004;p14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005" name="Google Shape;2005;p14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6" name="Google Shape;2006;p143"/>
          <p:cNvPicPr preferRelativeResize="0"/>
          <p:nvPr/>
        </p:nvPicPr>
        <p:blipFill rotWithShape="1">
          <a:blip r:embed="rId3">
            <a:alphaModFix/>
          </a:blip>
          <a:srcRect b="0" l="0" r="0" t="0"/>
          <a:stretch/>
        </p:blipFill>
        <p:spPr>
          <a:xfrm flipH="1" rot="10800000">
            <a:off x="7059581" y="1105140"/>
            <a:ext cx="758541" cy="575652"/>
          </a:xfrm>
          <a:prstGeom prst="rect">
            <a:avLst/>
          </a:prstGeom>
          <a:noFill/>
          <a:ln>
            <a:noFill/>
          </a:ln>
        </p:spPr>
      </p:pic>
      <p:pic>
        <p:nvPicPr>
          <p:cNvPr id="2007" name="Google Shape;2007;p143"/>
          <p:cNvPicPr preferRelativeResize="0"/>
          <p:nvPr/>
        </p:nvPicPr>
        <p:blipFill rotWithShape="1">
          <a:blip r:embed="rId4">
            <a:alphaModFix/>
          </a:blip>
          <a:srcRect b="0" l="0" r="0" t="0"/>
          <a:stretch/>
        </p:blipFill>
        <p:spPr>
          <a:xfrm flipH="1" rot="10800000">
            <a:off x="7059581" y="1622187"/>
            <a:ext cx="758541" cy="575652"/>
          </a:xfrm>
          <a:prstGeom prst="rect">
            <a:avLst/>
          </a:prstGeom>
          <a:noFill/>
          <a:ln>
            <a:noFill/>
          </a:ln>
        </p:spPr>
      </p:pic>
      <p:pic>
        <p:nvPicPr>
          <p:cNvPr id="2008" name="Google Shape;2008;p143"/>
          <p:cNvPicPr preferRelativeResize="0"/>
          <p:nvPr/>
        </p:nvPicPr>
        <p:blipFill rotWithShape="1">
          <a:blip r:embed="rId5">
            <a:alphaModFix/>
          </a:blip>
          <a:srcRect b="0" l="0" r="0" t="0"/>
          <a:stretch/>
        </p:blipFill>
        <p:spPr>
          <a:xfrm flipH="1" rot="10800000">
            <a:off x="7059581" y="2138608"/>
            <a:ext cx="758541" cy="575652"/>
          </a:xfrm>
          <a:prstGeom prst="rect">
            <a:avLst/>
          </a:prstGeom>
          <a:noFill/>
          <a:ln>
            <a:noFill/>
          </a:ln>
        </p:spPr>
      </p:pic>
      <p:pic>
        <p:nvPicPr>
          <p:cNvPr id="2009" name="Google Shape;2009;p143"/>
          <p:cNvPicPr preferRelativeResize="0"/>
          <p:nvPr/>
        </p:nvPicPr>
        <p:blipFill rotWithShape="1">
          <a:blip r:embed="rId6">
            <a:alphaModFix/>
          </a:blip>
          <a:srcRect b="0" l="0" r="0" t="0"/>
          <a:stretch/>
        </p:blipFill>
        <p:spPr>
          <a:xfrm flipH="1" rot="10800000">
            <a:off x="7059581" y="2703789"/>
            <a:ext cx="758541" cy="575652"/>
          </a:xfrm>
          <a:prstGeom prst="rect">
            <a:avLst/>
          </a:prstGeom>
          <a:noFill/>
          <a:ln>
            <a:noFill/>
          </a:ln>
        </p:spPr>
      </p:pic>
      <p:pic>
        <p:nvPicPr>
          <p:cNvPr id="2010" name="Google Shape;2010;p143"/>
          <p:cNvPicPr preferRelativeResize="0"/>
          <p:nvPr/>
        </p:nvPicPr>
        <p:blipFill rotWithShape="1">
          <a:blip r:embed="rId7">
            <a:alphaModFix/>
          </a:blip>
          <a:srcRect b="0" l="0" r="0" t="0"/>
          <a:stretch/>
        </p:blipFill>
        <p:spPr>
          <a:xfrm flipH="1" rot="10800000">
            <a:off x="7059581" y="3219359"/>
            <a:ext cx="758541" cy="575652"/>
          </a:xfrm>
          <a:prstGeom prst="rect">
            <a:avLst/>
          </a:prstGeom>
          <a:noFill/>
          <a:ln>
            <a:noFill/>
          </a:ln>
        </p:spPr>
      </p:pic>
      <p:pic>
        <p:nvPicPr>
          <p:cNvPr id="2011" name="Google Shape;2011;p143"/>
          <p:cNvPicPr preferRelativeResize="0"/>
          <p:nvPr/>
        </p:nvPicPr>
        <p:blipFill rotWithShape="1">
          <a:blip r:embed="rId7">
            <a:alphaModFix/>
          </a:blip>
          <a:srcRect b="0" l="0" r="0" t="0"/>
          <a:stretch/>
        </p:blipFill>
        <p:spPr>
          <a:xfrm flipH="1" rot="10800000">
            <a:off x="7059581" y="3774636"/>
            <a:ext cx="758541" cy="575652"/>
          </a:xfrm>
          <a:prstGeom prst="rect">
            <a:avLst/>
          </a:prstGeom>
          <a:noFill/>
          <a:ln>
            <a:noFill/>
          </a:ln>
        </p:spPr>
      </p:pic>
      <p:pic>
        <p:nvPicPr>
          <p:cNvPr id="2012" name="Google Shape;2012;p143"/>
          <p:cNvPicPr preferRelativeResize="0"/>
          <p:nvPr/>
        </p:nvPicPr>
        <p:blipFill rotWithShape="1">
          <a:blip r:embed="rId8">
            <a:alphaModFix/>
          </a:blip>
          <a:srcRect b="0" l="0" r="0" t="0"/>
          <a:stretch/>
        </p:blipFill>
        <p:spPr>
          <a:xfrm flipH="1" rot="10800000">
            <a:off x="7059581" y="4331251"/>
            <a:ext cx="758541" cy="575652"/>
          </a:xfrm>
          <a:prstGeom prst="rect">
            <a:avLst/>
          </a:prstGeom>
          <a:noFill/>
          <a:ln>
            <a:noFill/>
          </a:ln>
        </p:spPr>
      </p:pic>
      <p:sp>
        <p:nvSpPr>
          <p:cNvPr id="2013" name="Google Shape;2013;p143"/>
          <p:cNvSpPr/>
          <p:nvPr/>
        </p:nvSpPr>
        <p:spPr>
          <a:xfrm rot="5400000">
            <a:off x="6418064" y="1232481"/>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014" name="Google Shape;2014;p143"/>
          <p:cNvSpPr/>
          <p:nvPr/>
        </p:nvSpPr>
        <p:spPr>
          <a:xfrm rot="5400000">
            <a:off x="6418064" y="1886547"/>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015" name="Google Shape;2015;p143"/>
          <p:cNvSpPr/>
          <p:nvPr/>
        </p:nvSpPr>
        <p:spPr>
          <a:xfrm rot="5400000">
            <a:off x="6418064" y="2412640"/>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016" name="Google Shape;2016;p143"/>
          <p:cNvSpPr/>
          <p:nvPr/>
        </p:nvSpPr>
        <p:spPr>
          <a:xfrm rot="5400000">
            <a:off x="6418064" y="2995671"/>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2017" name="Google Shape;2017;p143"/>
          <p:cNvSpPr/>
          <p:nvPr/>
        </p:nvSpPr>
        <p:spPr>
          <a:xfrm rot="5400000">
            <a:off x="6418063" y="3631479"/>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018" name="Google Shape;2018;p143"/>
          <p:cNvSpPr/>
          <p:nvPr/>
        </p:nvSpPr>
        <p:spPr>
          <a:xfrm rot="5400000">
            <a:off x="6418063" y="4157571"/>
            <a:ext cx="575700" cy="5382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To Make a Sandwich (Full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24" name="Google Shape;2024;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5" name="Google Shape;2025;p144"/>
          <p:cNvSpPr/>
          <p:nvPr/>
        </p:nvSpPr>
        <p:spPr>
          <a:xfrm>
            <a:off x="1084616" y="2669604"/>
            <a:ext cx="3856500" cy="362400"/>
          </a:xfrm>
          <a:prstGeom prst="roundRect">
            <a:avLst>
              <a:gd fmla="val 16667" name="adj"/>
            </a:avLst>
          </a:prstGeom>
          <a:solidFill>
            <a:srgbClr val="F2F5F9"/>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200"/>
              <a:buFont typeface="Arial"/>
              <a:buNone/>
            </a:pPr>
            <a:r>
              <a:rPr lang="en" sz="1200">
                <a:solidFill>
                  <a:srgbClr val="043461"/>
                </a:solidFill>
              </a:rPr>
              <a:t>If thickness condition is </a:t>
            </a:r>
            <a:r>
              <a:rPr b="1" lang="en" sz="1200">
                <a:solidFill>
                  <a:srgbClr val="043461"/>
                </a:solidFill>
              </a:rPr>
              <a:t>not</a:t>
            </a:r>
            <a:r>
              <a:rPr lang="en" sz="1200">
                <a:solidFill>
                  <a:srgbClr val="043461"/>
                </a:solidFill>
              </a:rPr>
              <a:t> met, then spread more.</a:t>
            </a:r>
            <a:endParaRPr sz="1100">
              <a:solidFill>
                <a:srgbClr val="043461"/>
              </a:solidFill>
            </a:endParaRPr>
          </a:p>
        </p:txBody>
      </p:sp>
      <p:sp>
        <p:nvSpPr>
          <p:cNvPr id="2026" name="Google Shape;2026;p144"/>
          <p:cNvSpPr/>
          <p:nvPr/>
        </p:nvSpPr>
        <p:spPr>
          <a:xfrm>
            <a:off x="1070156" y="2240884"/>
            <a:ext cx="3856500" cy="362400"/>
          </a:xfrm>
          <a:prstGeom prst="roundRect">
            <a:avLst>
              <a:gd fmla="val 16667" name="adj"/>
            </a:avLst>
          </a:prstGeom>
          <a:solidFill>
            <a:srgbClr val="F2F5F9"/>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200"/>
              <a:buFont typeface="Arial"/>
              <a:buNone/>
            </a:pPr>
            <a:r>
              <a:rPr lang="en" sz="1200">
                <a:solidFill>
                  <a:srgbClr val="043461"/>
                </a:solidFill>
              </a:rPr>
              <a:t>If thickness condition is met, run stop</a:t>
            </a:r>
            <a:r>
              <a:rPr b="1" lang="en" sz="1200">
                <a:solidFill>
                  <a:srgbClr val="043461"/>
                </a:solidFill>
              </a:rPr>
              <a:t> function</a:t>
            </a:r>
            <a:r>
              <a:rPr lang="en" sz="1200">
                <a:solidFill>
                  <a:srgbClr val="043461"/>
                </a:solidFill>
              </a:rPr>
              <a:t>.</a:t>
            </a:r>
            <a:endParaRPr sz="1100">
              <a:solidFill>
                <a:srgbClr val="043461"/>
              </a:solidFill>
            </a:endParaRPr>
          </a:p>
        </p:txBody>
      </p:sp>
      <p:sp>
        <p:nvSpPr>
          <p:cNvPr id="2027" name="Google Shape;2027;p144"/>
          <p:cNvSpPr/>
          <p:nvPr/>
        </p:nvSpPr>
        <p:spPr>
          <a:xfrm>
            <a:off x="1070156" y="1808780"/>
            <a:ext cx="3856500" cy="362400"/>
          </a:xfrm>
          <a:prstGeom prst="roundRect">
            <a:avLst>
              <a:gd fmla="val 16667" name="adj"/>
            </a:avLst>
          </a:prstGeom>
          <a:solidFill>
            <a:srgbClr val="F2F5F9"/>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200"/>
              <a:buFont typeface="Arial"/>
              <a:buNone/>
            </a:pPr>
            <a:r>
              <a:rPr lang="en" sz="1200">
                <a:solidFill>
                  <a:srgbClr val="043461"/>
                </a:solidFill>
              </a:rPr>
              <a:t>Check if thickness </a:t>
            </a:r>
            <a:r>
              <a:rPr b="1" lang="en" sz="1200">
                <a:solidFill>
                  <a:srgbClr val="043461"/>
                </a:solidFill>
              </a:rPr>
              <a:t>condition</a:t>
            </a:r>
            <a:r>
              <a:rPr lang="en" sz="1200">
                <a:solidFill>
                  <a:srgbClr val="043461"/>
                </a:solidFill>
              </a:rPr>
              <a:t> is met.</a:t>
            </a:r>
            <a:endParaRPr sz="1100">
              <a:solidFill>
                <a:srgbClr val="043461"/>
              </a:solidFill>
            </a:endParaRPr>
          </a:p>
        </p:txBody>
      </p:sp>
      <p:sp>
        <p:nvSpPr>
          <p:cNvPr id="2028" name="Google Shape;2028;p144"/>
          <p:cNvSpPr/>
          <p:nvPr/>
        </p:nvSpPr>
        <p:spPr>
          <a:xfrm>
            <a:off x="1084617" y="1376881"/>
            <a:ext cx="3856500" cy="362400"/>
          </a:xfrm>
          <a:prstGeom prst="roundRect">
            <a:avLst>
              <a:gd fmla="val 16667" name="adj"/>
            </a:avLst>
          </a:prstGeom>
          <a:solidFill>
            <a:srgbClr val="F2F5F9"/>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200"/>
              <a:buFont typeface="Arial"/>
              <a:buNone/>
            </a:pPr>
            <a:r>
              <a:rPr b="1" lang="en" sz="1200">
                <a:solidFill>
                  <a:srgbClr val="043461"/>
                </a:solidFill>
              </a:rPr>
              <a:t>Repeatedly</a:t>
            </a:r>
            <a:r>
              <a:rPr lang="en" sz="1200">
                <a:solidFill>
                  <a:srgbClr val="043461"/>
                </a:solidFill>
              </a:rPr>
              <a:t> “spread the peanut butter.”</a:t>
            </a:r>
            <a:endParaRPr sz="1100">
              <a:solidFill>
                <a:srgbClr val="043461"/>
              </a:solidFill>
            </a:endParaRPr>
          </a:p>
        </p:txBody>
      </p:sp>
      <p:sp>
        <p:nvSpPr>
          <p:cNvPr id="2029" name="Google Shape;2029;p144"/>
          <p:cNvSpPr/>
          <p:nvPr/>
        </p:nvSpPr>
        <p:spPr>
          <a:xfrm>
            <a:off x="1097572" y="923440"/>
            <a:ext cx="3856500" cy="362400"/>
          </a:xfrm>
          <a:prstGeom prst="roundRect">
            <a:avLst>
              <a:gd fmla="val 16667" name="adj"/>
            </a:avLst>
          </a:prstGeom>
          <a:solidFill>
            <a:srgbClr val="F2F5F9"/>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200"/>
              <a:buFont typeface="Arial"/>
              <a:buNone/>
            </a:pPr>
            <a:r>
              <a:rPr lang="en" sz="1200">
                <a:solidFill>
                  <a:srgbClr val="043461"/>
                </a:solidFill>
              </a:rPr>
              <a:t>Get items.</a:t>
            </a:r>
            <a:endParaRPr sz="1100">
              <a:solidFill>
                <a:srgbClr val="043461"/>
              </a:solidFill>
            </a:endParaRPr>
          </a:p>
        </p:txBody>
      </p:sp>
      <p:pic>
        <p:nvPicPr>
          <p:cNvPr id="2030" name="Google Shape;2030;p144"/>
          <p:cNvPicPr preferRelativeResize="0"/>
          <p:nvPr/>
        </p:nvPicPr>
        <p:blipFill rotWithShape="1">
          <a:blip r:embed="rId3">
            <a:alphaModFix/>
          </a:blip>
          <a:srcRect b="0" l="0" r="0" t="0"/>
          <a:stretch/>
        </p:blipFill>
        <p:spPr>
          <a:xfrm>
            <a:off x="306216" y="794441"/>
            <a:ext cx="765957" cy="2338184"/>
          </a:xfrm>
          <a:prstGeom prst="rect">
            <a:avLst/>
          </a:prstGeom>
          <a:noFill/>
          <a:ln>
            <a:noFill/>
          </a:ln>
        </p:spPr>
      </p:pic>
      <p:grpSp>
        <p:nvGrpSpPr>
          <p:cNvPr id="2031" name="Google Shape;2031;p144"/>
          <p:cNvGrpSpPr/>
          <p:nvPr/>
        </p:nvGrpSpPr>
        <p:grpSpPr>
          <a:xfrm>
            <a:off x="4378256" y="1265819"/>
            <a:ext cx="4384894" cy="3545775"/>
            <a:chOff x="5837675" y="1687759"/>
            <a:chExt cx="5846525" cy="4727700"/>
          </a:xfrm>
        </p:grpSpPr>
        <p:sp>
          <p:nvSpPr>
            <p:cNvPr id="2032" name="Google Shape;2032;p144"/>
            <p:cNvSpPr/>
            <p:nvPr/>
          </p:nvSpPr>
          <p:spPr>
            <a:xfrm flipH="1">
              <a:off x="8645786" y="24714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33" name="Google Shape;2033;p144"/>
            <p:cNvGrpSpPr/>
            <p:nvPr/>
          </p:nvGrpSpPr>
          <p:grpSpPr>
            <a:xfrm>
              <a:off x="5837675" y="1687759"/>
              <a:ext cx="5846525" cy="4727700"/>
              <a:chOff x="5634417" y="1602027"/>
              <a:chExt cx="5846525" cy="4727700"/>
            </a:xfrm>
          </p:grpSpPr>
          <p:pic>
            <p:nvPicPr>
              <p:cNvPr id="2034" name="Google Shape;2034;p144"/>
              <p:cNvPicPr preferRelativeResize="0"/>
              <p:nvPr/>
            </p:nvPicPr>
            <p:blipFill rotWithShape="1">
              <a:blip r:embed="rId4">
                <a:alphaModFix/>
              </a:blip>
              <a:srcRect b="0" l="0" r="0" t="0"/>
              <a:stretch/>
            </p:blipFill>
            <p:spPr>
              <a:xfrm rot="10800000">
                <a:off x="10288616" y="5424985"/>
                <a:ext cx="1192186" cy="904742"/>
              </a:xfrm>
              <a:prstGeom prst="rect">
                <a:avLst/>
              </a:prstGeom>
              <a:noFill/>
              <a:ln>
                <a:noFill/>
              </a:ln>
            </p:spPr>
          </p:pic>
          <p:sp>
            <p:nvSpPr>
              <p:cNvPr id="2035" name="Google Shape;2035;p144"/>
              <p:cNvSpPr txBox="1"/>
              <p:nvPr/>
            </p:nvSpPr>
            <p:spPr>
              <a:xfrm>
                <a:off x="10272842" y="5596646"/>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sp>
            <p:nvSpPr>
              <p:cNvPr id="2036" name="Google Shape;2036;p144"/>
              <p:cNvSpPr/>
              <p:nvPr/>
            </p:nvSpPr>
            <p:spPr>
              <a:xfrm flipH="1">
                <a:off x="10724811" y="49695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37" name="Google Shape;2037;p144"/>
              <p:cNvGrpSpPr/>
              <p:nvPr/>
            </p:nvGrpSpPr>
            <p:grpSpPr>
              <a:xfrm>
                <a:off x="5634417" y="1602027"/>
                <a:ext cx="5846523" cy="4727700"/>
                <a:chOff x="5634417" y="1602027"/>
                <a:chExt cx="5846523" cy="4727700"/>
              </a:xfrm>
            </p:grpSpPr>
            <p:pic>
              <p:nvPicPr>
                <p:cNvPr id="2038" name="Google Shape;2038;p144"/>
                <p:cNvPicPr preferRelativeResize="0"/>
                <p:nvPr/>
              </p:nvPicPr>
              <p:blipFill rotWithShape="1">
                <a:blip r:embed="rId5">
                  <a:alphaModFix/>
                </a:blip>
                <a:srcRect b="0" l="0" r="0" t="0"/>
                <a:stretch/>
              </p:blipFill>
              <p:spPr>
                <a:xfrm rot="10800000">
                  <a:off x="7402069" y="4220629"/>
                  <a:ext cx="1192186" cy="904742"/>
                </a:xfrm>
                <a:prstGeom prst="rect">
                  <a:avLst/>
                </a:prstGeom>
                <a:noFill/>
                <a:ln>
                  <a:noFill/>
                </a:ln>
              </p:spPr>
            </p:pic>
            <p:pic>
              <p:nvPicPr>
                <p:cNvPr id="2039" name="Google Shape;2039;p144"/>
                <p:cNvPicPr preferRelativeResize="0"/>
                <p:nvPr/>
              </p:nvPicPr>
              <p:blipFill rotWithShape="1">
                <a:blip r:embed="rId6">
                  <a:alphaModFix/>
                </a:blip>
                <a:srcRect b="0" l="0" r="0" t="0"/>
                <a:stretch/>
              </p:blipFill>
              <p:spPr>
                <a:xfrm rot="10800000">
                  <a:off x="8004871" y="1602027"/>
                  <a:ext cx="1192189" cy="904742"/>
                </a:xfrm>
                <a:prstGeom prst="rect">
                  <a:avLst/>
                </a:prstGeom>
                <a:noFill/>
                <a:ln>
                  <a:noFill/>
                </a:ln>
              </p:spPr>
            </p:pic>
            <p:sp>
              <p:nvSpPr>
                <p:cNvPr id="2040" name="Google Shape;2040;p144"/>
                <p:cNvSpPr txBox="1"/>
                <p:nvPr/>
              </p:nvSpPr>
              <p:spPr>
                <a:xfrm>
                  <a:off x="7989098" y="1773688"/>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2041" name="Google Shape;2041;p144"/>
                <p:cNvPicPr preferRelativeResize="0"/>
                <p:nvPr/>
              </p:nvPicPr>
              <p:blipFill rotWithShape="1">
                <a:blip r:embed="rId4">
                  <a:alphaModFix/>
                </a:blip>
                <a:srcRect b="0" l="0" r="0" t="0"/>
                <a:stretch/>
              </p:blipFill>
              <p:spPr>
                <a:xfrm rot="10800000">
                  <a:off x="8004872" y="2840892"/>
                  <a:ext cx="1192186" cy="904742"/>
                </a:xfrm>
                <a:prstGeom prst="rect">
                  <a:avLst/>
                </a:prstGeom>
                <a:noFill/>
                <a:ln>
                  <a:noFill/>
                </a:ln>
              </p:spPr>
            </p:pic>
            <p:sp>
              <p:nvSpPr>
                <p:cNvPr id="2042" name="Google Shape;2042;p144"/>
                <p:cNvSpPr txBox="1"/>
                <p:nvPr/>
              </p:nvSpPr>
              <p:spPr>
                <a:xfrm>
                  <a:off x="7989098" y="3012554"/>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sp>
              <p:nvSpPr>
                <p:cNvPr id="2043" name="Google Shape;2043;p144"/>
                <p:cNvSpPr txBox="1"/>
                <p:nvPr/>
              </p:nvSpPr>
              <p:spPr>
                <a:xfrm>
                  <a:off x="7386295" y="4392290"/>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3a</a:t>
                  </a:r>
                  <a:endParaRPr sz="1100"/>
                </a:p>
              </p:txBody>
            </p:sp>
            <p:sp>
              <p:nvSpPr>
                <p:cNvPr id="2044" name="Google Shape;2044;p144"/>
                <p:cNvSpPr/>
                <p:nvPr/>
              </p:nvSpPr>
              <p:spPr>
                <a:xfrm flipH="1">
                  <a:off x="8136717" y="3771478"/>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5" name="Google Shape;2045;p144"/>
                <p:cNvSpPr/>
                <p:nvPr/>
              </p:nvSpPr>
              <p:spPr>
                <a:xfrm flipH="1">
                  <a:off x="8748457" y="3765346"/>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6" name="Google Shape;2046;p144"/>
                <p:cNvSpPr/>
                <p:nvPr/>
              </p:nvSpPr>
              <p:spPr>
                <a:xfrm rot="5400000">
                  <a:off x="7133546" y="2847134"/>
                  <a:ext cx="889800" cy="6819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2047" name="Google Shape;2047;p144"/>
                <p:cNvPicPr preferRelativeResize="0"/>
                <p:nvPr/>
              </p:nvPicPr>
              <p:blipFill rotWithShape="1">
                <a:blip r:embed="rId5">
                  <a:alphaModFix/>
                </a:blip>
                <a:srcRect b="0" l="0" r="0" t="0"/>
                <a:stretch/>
              </p:blipFill>
              <p:spPr>
                <a:xfrm rot="10800000">
                  <a:off x="8625802" y="4219679"/>
                  <a:ext cx="1192186" cy="904742"/>
                </a:xfrm>
                <a:prstGeom prst="rect">
                  <a:avLst/>
                </a:prstGeom>
                <a:noFill/>
                <a:ln>
                  <a:noFill/>
                </a:ln>
              </p:spPr>
            </p:pic>
            <p:sp>
              <p:nvSpPr>
                <p:cNvPr id="2048" name="Google Shape;2048;p144"/>
                <p:cNvSpPr txBox="1"/>
                <p:nvPr/>
              </p:nvSpPr>
              <p:spPr>
                <a:xfrm>
                  <a:off x="8610028" y="4391341"/>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3b</a:t>
                  </a:r>
                  <a:endParaRPr sz="1100"/>
                </a:p>
              </p:txBody>
            </p:sp>
            <p:sp>
              <p:nvSpPr>
                <p:cNvPr id="2049" name="Google Shape;2049;p144"/>
                <p:cNvSpPr/>
                <p:nvPr/>
              </p:nvSpPr>
              <p:spPr>
                <a:xfrm rot="-5400000">
                  <a:off x="9885511" y="437089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50" name="Google Shape;2050;p144"/>
                <p:cNvPicPr preferRelativeResize="0"/>
                <p:nvPr/>
              </p:nvPicPr>
              <p:blipFill rotWithShape="1">
                <a:blip r:embed="rId6">
                  <a:alphaModFix/>
                </a:blip>
                <a:srcRect b="0" l="0" r="0" t="0"/>
                <a:stretch/>
              </p:blipFill>
              <p:spPr>
                <a:xfrm rot="10800000">
                  <a:off x="10288614" y="4194785"/>
                  <a:ext cx="1192189" cy="904742"/>
                </a:xfrm>
                <a:prstGeom prst="rect">
                  <a:avLst/>
                </a:prstGeom>
                <a:noFill/>
                <a:ln>
                  <a:noFill/>
                </a:ln>
              </p:spPr>
            </p:pic>
            <p:sp>
              <p:nvSpPr>
                <p:cNvPr id="2051" name="Google Shape;2051;p144"/>
                <p:cNvSpPr txBox="1"/>
                <p:nvPr/>
              </p:nvSpPr>
              <p:spPr>
                <a:xfrm>
                  <a:off x="10272841" y="4366446"/>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sp>
              <p:nvSpPr>
                <p:cNvPr id="2052" name="Google Shape;2052;p144"/>
                <p:cNvSpPr/>
                <p:nvPr/>
              </p:nvSpPr>
              <p:spPr>
                <a:xfrm flipH="1" rot="5400000">
                  <a:off x="6954440" y="437089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53" name="Google Shape;2053;p144"/>
                <p:cNvPicPr preferRelativeResize="0"/>
                <p:nvPr/>
              </p:nvPicPr>
              <p:blipFill rotWithShape="1">
                <a:blip r:embed="rId6">
                  <a:alphaModFix/>
                </a:blip>
                <a:srcRect b="0" l="0" r="0" t="0"/>
                <a:stretch/>
              </p:blipFill>
              <p:spPr>
                <a:xfrm rot="10800000">
                  <a:off x="5650189" y="4194785"/>
                  <a:ext cx="1192189" cy="904742"/>
                </a:xfrm>
                <a:prstGeom prst="rect">
                  <a:avLst/>
                </a:prstGeom>
                <a:noFill/>
                <a:ln>
                  <a:noFill/>
                </a:ln>
              </p:spPr>
            </p:pic>
            <p:sp>
              <p:nvSpPr>
                <p:cNvPr id="2054" name="Google Shape;2054;p144"/>
                <p:cNvSpPr txBox="1"/>
                <p:nvPr/>
              </p:nvSpPr>
              <p:spPr>
                <a:xfrm>
                  <a:off x="5634417" y="4366446"/>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2055" name="Google Shape;2055;p144"/>
                <p:cNvPicPr preferRelativeResize="0"/>
                <p:nvPr/>
              </p:nvPicPr>
              <p:blipFill rotWithShape="1">
                <a:blip r:embed="rId4">
                  <a:alphaModFix/>
                </a:blip>
                <a:srcRect b="0" l="0" r="0" t="0"/>
                <a:stretch/>
              </p:blipFill>
              <p:spPr>
                <a:xfrm rot="10800000">
                  <a:off x="5650192" y="5424985"/>
                  <a:ext cx="1192186" cy="904742"/>
                </a:xfrm>
                <a:prstGeom prst="rect">
                  <a:avLst/>
                </a:prstGeom>
                <a:noFill/>
                <a:ln>
                  <a:noFill/>
                </a:ln>
              </p:spPr>
            </p:pic>
            <p:sp>
              <p:nvSpPr>
                <p:cNvPr id="2056" name="Google Shape;2056;p144"/>
                <p:cNvSpPr txBox="1"/>
                <p:nvPr/>
              </p:nvSpPr>
              <p:spPr>
                <a:xfrm>
                  <a:off x="5634418" y="5596646"/>
                  <a:ext cx="1208100" cy="35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sp>
              <p:nvSpPr>
                <p:cNvPr id="2057" name="Google Shape;2057;p144"/>
                <p:cNvSpPr/>
                <p:nvPr/>
              </p:nvSpPr>
              <p:spPr>
                <a:xfrm flipH="1">
                  <a:off x="6086387" y="49695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 Make a Sandwich (in Code)</a:t>
            </a:r>
            <a:endParaRPr/>
          </a:p>
        </p:txBody>
      </p:sp>
      <p:sp>
        <p:nvSpPr>
          <p:cNvPr id="2063" name="Google Shape;2063;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064" name="Google Shape;2064;p145"/>
          <p:cNvGrpSpPr/>
          <p:nvPr/>
        </p:nvGrpSpPr>
        <p:grpSpPr>
          <a:xfrm>
            <a:off x="4571912" y="1023556"/>
            <a:ext cx="4276148" cy="3457840"/>
            <a:chOff x="5837675" y="1687759"/>
            <a:chExt cx="5846525" cy="4727700"/>
          </a:xfrm>
        </p:grpSpPr>
        <p:sp>
          <p:nvSpPr>
            <p:cNvPr id="2065" name="Google Shape;2065;p145"/>
            <p:cNvSpPr/>
            <p:nvPr/>
          </p:nvSpPr>
          <p:spPr>
            <a:xfrm flipH="1">
              <a:off x="8645786" y="24714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66" name="Google Shape;2066;p145"/>
            <p:cNvGrpSpPr/>
            <p:nvPr/>
          </p:nvGrpSpPr>
          <p:grpSpPr>
            <a:xfrm>
              <a:off x="5837675" y="1687759"/>
              <a:ext cx="5846525" cy="4727700"/>
              <a:chOff x="5634417" y="1602027"/>
              <a:chExt cx="5846525" cy="4727700"/>
            </a:xfrm>
          </p:grpSpPr>
          <p:pic>
            <p:nvPicPr>
              <p:cNvPr id="2067" name="Google Shape;2067;p145"/>
              <p:cNvPicPr preferRelativeResize="0"/>
              <p:nvPr/>
            </p:nvPicPr>
            <p:blipFill rotWithShape="1">
              <a:blip r:embed="rId3">
                <a:alphaModFix/>
              </a:blip>
              <a:srcRect b="0" l="0" r="0" t="0"/>
              <a:stretch/>
            </p:blipFill>
            <p:spPr>
              <a:xfrm rot="10800000">
                <a:off x="10288616" y="5424985"/>
                <a:ext cx="1192186" cy="904742"/>
              </a:xfrm>
              <a:prstGeom prst="rect">
                <a:avLst/>
              </a:prstGeom>
              <a:noFill/>
              <a:ln>
                <a:noFill/>
              </a:ln>
            </p:spPr>
          </p:pic>
          <p:sp>
            <p:nvSpPr>
              <p:cNvPr id="2068" name="Google Shape;2068;p145"/>
              <p:cNvSpPr txBox="1"/>
              <p:nvPr/>
            </p:nvSpPr>
            <p:spPr>
              <a:xfrm>
                <a:off x="10272842" y="5596646"/>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2</a:t>
                </a:r>
                <a:endParaRPr sz="1100"/>
              </a:p>
            </p:txBody>
          </p:sp>
          <p:sp>
            <p:nvSpPr>
              <p:cNvPr id="2069" name="Google Shape;2069;p145"/>
              <p:cNvSpPr/>
              <p:nvPr/>
            </p:nvSpPr>
            <p:spPr>
              <a:xfrm flipH="1">
                <a:off x="10724811" y="49695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70" name="Google Shape;2070;p145"/>
              <p:cNvGrpSpPr/>
              <p:nvPr/>
            </p:nvGrpSpPr>
            <p:grpSpPr>
              <a:xfrm>
                <a:off x="5634417" y="1602027"/>
                <a:ext cx="5846523" cy="4727700"/>
                <a:chOff x="5634417" y="1602027"/>
                <a:chExt cx="5846523" cy="4727700"/>
              </a:xfrm>
            </p:grpSpPr>
            <p:pic>
              <p:nvPicPr>
                <p:cNvPr id="2071" name="Google Shape;2071;p145"/>
                <p:cNvPicPr preferRelativeResize="0"/>
                <p:nvPr/>
              </p:nvPicPr>
              <p:blipFill rotWithShape="1">
                <a:blip r:embed="rId4">
                  <a:alphaModFix/>
                </a:blip>
                <a:srcRect b="0" l="0" r="0" t="0"/>
                <a:stretch/>
              </p:blipFill>
              <p:spPr>
                <a:xfrm rot="10800000">
                  <a:off x="7402069" y="4220629"/>
                  <a:ext cx="1192186" cy="904742"/>
                </a:xfrm>
                <a:prstGeom prst="rect">
                  <a:avLst/>
                </a:prstGeom>
                <a:noFill/>
                <a:ln>
                  <a:noFill/>
                </a:ln>
              </p:spPr>
            </p:pic>
            <p:pic>
              <p:nvPicPr>
                <p:cNvPr id="2072" name="Google Shape;2072;p145"/>
                <p:cNvPicPr preferRelativeResize="0"/>
                <p:nvPr/>
              </p:nvPicPr>
              <p:blipFill rotWithShape="1">
                <a:blip r:embed="rId5">
                  <a:alphaModFix/>
                </a:blip>
                <a:srcRect b="0" l="0" r="0" t="0"/>
                <a:stretch/>
              </p:blipFill>
              <p:spPr>
                <a:xfrm rot="10800000">
                  <a:off x="8004871" y="1602027"/>
                  <a:ext cx="1192189" cy="904742"/>
                </a:xfrm>
                <a:prstGeom prst="rect">
                  <a:avLst/>
                </a:prstGeom>
                <a:noFill/>
                <a:ln>
                  <a:noFill/>
                </a:ln>
              </p:spPr>
            </p:pic>
            <p:sp>
              <p:nvSpPr>
                <p:cNvPr id="2073" name="Google Shape;2073;p145"/>
                <p:cNvSpPr txBox="1"/>
                <p:nvPr/>
              </p:nvSpPr>
              <p:spPr>
                <a:xfrm>
                  <a:off x="7989099" y="1773688"/>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1</a:t>
                  </a:r>
                  <a:endParaRPr sz="1100"/>
                </a:p>
              </p:txBody>
            </p:sp>
            <p:pic>
              <p:nvPicPr>
                <p:cNvPr id="2074" name="Google Shape;2074;p145"/>
                <p:cNvPicPr preferRelativeResize="0"/>
                <p:nvPr/>
              </p:nvPicPr>
              <p:blipFill rotWithShape="1">
                <a:blip r:embed="rId3">
                  <a:alphaModFix/>
                </a:blip>
                <a:srcRect b="0" l="0" r="0" t="0"/>
                <a:stretch/>
              </p:blipFill>
              <p:spPr>
                <a:xfrm rot="10800000">
                  <a:off x="8004872" y="2840892"/>
                  <a:ext cx="1192186" cy="904742"/>
                </a:xfrm>
                <a:prstGeom prst="rect">
                  <a:avLst/>
                </a:prstGeom>
                <a:noFill/>
                <a:ln>
                  <a:noFill/>
                </a:ln>
              </p:spPr>
            </p:pic>
            <p:sp>
              <p:nvSpPr>
                <p:cNvPr id="2075" name="Google Shape;2075;p145"/>
                <p:cNvSpPr txBox="1"/>
                <p:nvPr/>
              </p:nvSpPr>
              <p:spPr>
                <a:xfrm>
                  <a:off x="7989098" y="3012554"/>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2</a:t>
                  </a:r>
                  <a:endParaRPr sz="1100"/>
                </a:p>
              </p:txBody>
            </p:sp>
            <p:sp>
              <p:nvSpPr>
                <p:cNvPr id="2076" name="Google Shape;2076;p145"/>
                <p:cNvSpPr txBox="1"/>
                <p:nvPr/>
              </p:nvSpPr>
              <p:spPr>
                <a:xfrm>
                  <a:off x="7386295" y="4392291"/>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3a</a:t>
                  </a:r>
                  <a:endParaRPr sz="1100"/>
                </a:p>
              </p:txBody>
            </p:sp>
            <p:sp>
              <p:nvSpPr>
                <p:cNvPr id="2077" name="Google Shape;2077;p145"/>
                <p:cNvSpPr/>
                <p:nvPr/>
              </p:nvSpPr>
              <p:spPr>
                <a:xfrm flipH="1">
                  <a:off x="8136717" y="3771478"/>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8" name="Google Shape;2078;p145"/>
                <p:cNvSpPr/>
                <p:nvPr/>
              </p:nvSpPr>
              <p:spPr>
                <a:xfrm flipH="1">
                  <a:off x="8748457" y="3765346"/>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9" name="Google Shape;2079;p145"/>
                <p:cNvSpPr/>
                <p:nvPr/>
              </p:nvSpPr>
              <p:spPr>
                <a:xfrm rot="5400000">
                  <a:off x="7133546" y="2847134"/>
                  <a:ext cx="889800" cy="681900"/>
                </a:xfrm>
                <a:prstGeom prst="curvedUpArrow">
                  <a:avLst>
                    <a:gd fmla="val 25000" name="adj1"/>
                    <a:gd fmla="val 50000" name="adj2"/>
                    <a:gd fmla="val 25000" name="adj3"/>
                  </a:avLst>
                </a:prstGeom>
                <a:solidFill>
                  <a:srgbClr val="D0CEC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2080" name="Google Shape;2080;p145"/>
                <p:cNvPicPr preferRelativeResize="0"/>
                <p:nvPr/>
              </p:nvPicPr>
              <p:blipFill rotWithShape="1">
                <a:blip r:embed="rId4">
                  <a:alphaModFix/>
                </a:blip>
                <a:srcRect b="0" l="0" r="0" t="0"/>
                <a:stretch/>
              </p:blipFill>
              <p:spPr>
                <a:xfrm rot="10800000">
                  <a:off x="8625802" y="4219679"/>
                  <a:ext cx="1192186" cy="904742"/>
                </a:xfrm>
                <a:prstGeom prst="rect">
                  <a:avLst/>
                </a:prstGeom>
                <a:noFill/>
                <a:ln>
                  <a:noFill/>
                </a:ln>
              </p:spPr>
            </p:pic>
            <p:sp>
              <p:nvSpPr>
                <p:cNvPr id="2081" name="Google Shape;2081;p145"/>
                <p:cNvSpPr txBox="1"/>
                <p:nvPr/>
              </p:nvSpPr>
              <p:spPr>
                <a:xfrm>
                  <a:off x="8610028" y="4391341"/>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3b</a:t>
                  </a:r>
                  <a:endParaRPr sz="1100"/>
                </a:p>
              </p:txBody>
            </p:sp>
            <p:sp>
              <p:nvSpPr>
                <p:cNvPr id="2082" name="Google Shape;2082;p145"/>
                <p:cNvSpPr/>
                <p:nvPr/>
              </p:nvSpPr>
              <p:spPr>
                <a:xfrm rot="-5400000">
                  <a:off x="9885511" y="437089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83" name="Google Shape;2083;p145"/>
                <p:cNvPicPr preferRelativeResize="0"/>
                <p:nvPr/>
              </p:nvPicPr>
              <p:blipFill rotWithShape="1">
                <a:blip r:embed="rId5">
                  <a:alphaModFix/>
                </a:blip>
                <a:srcRect b="0" l="0" r="0" t="0"/>
                <a:stretch/>
              </p:blipFill>
              <p:spPr>
                <a:xfrm rot="10800000">
                  <a:off x="10288614" y="4194785"/>
                  <a:ext cx="1192189" cy="904742"/>
                </a:xfrm>
                <a:prstGeom prst="rect">
                  <a:avLst/>
                </a:prstGeom>
                <a:noFill/>
                <a:ln>
                  <a:noFill/>
                </a:ln>
              </p:spPr>
            </p:pic>
            <p:sp>
              <p:nvSpPr>
                <p:cNvPr id="2084" name="Google Shape;2084;p145"/>
                <p:cNvSpPr txBox="1"/>
                <p:nvPr/>
              </p:nvSpPr>
              <p:spPr>
                <a:xfrm>
                  <a:off x="10272841" y="4366446"/>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1</a:t>
                  </a:r>
                  <a:endParaRPr sz="1100"/>
                </a:p>
              </p:txBody>
            </p:sp>
            <p:sp>
              <p:nvSpPr>
                <p:cNvPr id="2085" name="Google Shape;2085;p145"/>
                <p:cNvSpPr/>
                <p:nvPr/>
              </p:nvSpPr>
              <p:spPr>
                <a:xfrm flipH="1" rot="5400000">
                  <a:off x="6954440" y="437089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86" name="Google Shape;2086;p145"/>
                <p:cNvPicPr preferRelativeResize="0"/>
                <p:nvPr/>
              </p:nvPicPr>
              <p:blipFill rotWithShape="1">
                <a:blip r:embed="rId5">
                  <a:alphaModFix/>
                </a:blip>
                <a:srcRect b="0" l="0" r="0" t="0"/>
                <a:stretch/>
              </p:blipFill>
              <p:spPr>
                <a:xfrm rot="10800000">
                  <a:off x="5650189" y="4194785"/>
                  <a:ext cx="1192189" cy="904742"/>
                </a:xfrm>
                <a:prstGeom prst="rect">
                  <a:avLst/>
                </a:prstGeom>
                <a:noFill/>
                <a:ln>
                  <a:noFill/>
                </a:ln>
              </p:spPr>
            </p:pic>
            <p:sp>
              <p:nvSpPr>
                <p:cNvPr id="2087" name="Google Shape;2087;p145"/>
                <p:cNvSpPr txBox="1"/>
                <p:nvPr/>
              </p:nvSpPr>
              <p:spPr>
                <a:xfrm>
                  <a:off x="5634417" y="4366446"/>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1</a:t>
                  </a:r>
                  <a:endParaRPr sz="1100"/>
                </a:p>
              </p:txBody>
            </p:sp>
            <p:pic>
              <p:nvPicPr>
                <p:cNvPr id="2088" name="Google Shape;2088;p145"/>
                <p:cNvPicPr preferRelativeResize="0"/>
                <p:nvPr/>
              </p:nvPicPr>
              <p:blipFill rotWithShape="1">
                <a:blip r:embed="rId3">
                  <a:alphaModFix/>
                </a:blip>
                <a:srcRect b="0" l="0" r="0" t="0"/>
                <a:stretch/>
              </p:blipFill>
              <p:spPr>
                <a:xfrm rot="10800000">
                  <a:off x="5650192" y="5424985"/>
                  <a:ext cx="1192186" cy="904742"/>
                </a:xfrm>
                <a:prstGeom prst="rect">
                  <a:avLst/>
                </a:prstGeom>
                <a:noFill/>
                <a:ln>
                  <a:noFill/>
                </a:ln>
              </p:spPr>
            </p:pic>
            <p:sp>
              <p:nvSpPr>
                <p:cNvPr id="2089" name="Google Shape;2089;p145"/>
                <p:cNvSpPr txBox="1"/>
                <p:nvPr/>
              </p:nvSpPr>
              <p:spPr>
                <a:xfrm>
                  <a:off x="5634418" y="5596646"/>
                  <a:ext cx="1208100" cy="31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Arial"/>
                      <a:ea typeface="Arial"/>
                      <a:cs typeface="Arial"/>
                      <a:sym typeface="Arial"/>
                    </a:rPr>
                    <a:t>STEP 2</a:t>
                  </a:r>
                  <a:endParaRPr sz="1100"/>
                </a:p>
              </p:txBody>
            </p:sp>
            <p:sp>
              <p:nvSpPr>
                <p:cNvPr id="2090" name="Google Shape;2090;p145"/>
                <p:cNvSpPr/>
                <p:nvPr/>
              </p:nvSpPr>
              <p:spPr>
                <a:xfrm flipH="1">
                  <a:off x="6086387" y="4969553"/>
                  <a:ext cx="319800" cy="4233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grpSp>
      <p:pic>
        <p:nvPicPr>
          <p:cNvPr id="2091" name="Google Shape;2091;p145"/>
          <p:cNvPicPr preferRelativeResize="0"/>
          <p:nvPr/>
        </p:nvPicPr>
        <p:blipFill rotWithShape="1">
          <a:blip r:embed="rId6">
            <a:alphaModFix/>
          </a:blip>
          <a:srcRect b="0" l="0" r="9763" t="0"/>
          <a:stretch/>
        </p:blipFill>
        <p:spPr>
          <a:xfrm>
            <a:off x="270629" y="728337"/>
            <a:ext cx="4098268" cy="4114799"/>
          </a:xfrm>
          <a:prstGeom prst="rect">
            <a:avLst/>
          </a:prstGeom>
          <a:noFill/>
          <a:ln>
            <a:noFill/>
          </a:ln>
        </p:spPr>
      </p:pic>
      <p:sp>
        <p:nvSpPr>
          <p:cNvPr id="2092" name="Google Shape;2092;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2093" name="Google Shape;2093;p14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pic>
        <p:nvPicPr>
          <p:cNvPr id="2098" name="Google Shape;2098;p146"/>
          <p:cNvPicPr preferRelativeResize="0"/>
          <p:nvPr/>
        </p:nvPicPr>
        <p:blipFill rotWithShape="1">
          <a:blip r:embed="rId3">
            <a:alphaModFix/>
          </a:blip>
          <a:srcRect b="0" l="0" r="0" t="0"/>
          <a:stretch/>
        </p:blipFill>
        <p:spPr>
          <a:xfrm>
            <a:off x="1009934" y="903854"/>
            <a:ext cx="7124132" cy="4011196"/>
          </a:xfrm>
          <a:prstGeom prst="rect">
            <a:avLst/>
          </a:prstGeom>
          <a:noFill/>
          <a:ln>
            <a:noFill/>
          </a:ln>
        </p:spPr>
      </p:pic>
      <p:sp>
        <p:nvSpPr>
          <p:cNvPr id="2099" name="Google Shape;2099;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Big Picture!</a:t>
            </a:r>
            <a:endParaRPr/>
          </a:p>
        </p:txBody>
      </p:sp>
      <p:sp>
        <p:nvSpPr>
          <p:cNvPr id="2100" name="Google Shape;2100;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Coding = creating building blocks and putting them together</a:t>
            </a:r>
            <a:endParaRPr/>
          </a:p>
        </p:txBody>
      </p:sp>
      <p:sp>
        <p:nvSpPr>
          <p:cNvPr id="2101" name="Google Shape;2101;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2" name="Google Shape;2102;p14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2" name="Google Shape;160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way, using Excel has introduced you to a sort of proto-programming. </a:t>
            </a:r>
            <a:br>
              <a:rPr lang="en"/>
            </a:br>
            <a:r>
              <a:rPr lang="en"/>
              <a:t>When writing scripts in VBA,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603" name="Google Shape;1603;p120"/>
          <p:cNvGraphicFramePr/>
          <p:nvPr/>
        </p:nvGraphicFramePr>
        <p:xfrm>
          <a:off x="374075" y="2134538"/>
          <a:ext cx="3000000" cy="3000000"/>
        </p:xfrm>
        <a:graphic>
          <a:graphicData uri="http://schemas.openxmlformats.org/drawingml/2006/table">
            <a:tbl>
              <a:tblPr>
                <a:noFill/>
                <a:tableStyleId>{0981A908-3C27-45A7-82D2-49758B511121}</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
        <p:nvSpPr>
          <p:cNvPr id="1604" name="Google Shape;160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 Coding! (Sort of…)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8" name="Google Shape;2108;p14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Get Coding!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Add Developer Tools: Windows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14" name="Google Shape;2114;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15" name="Google Shape;2115;p148"/>
          <p:cNvPicPr preferRelativeResize="0"/>
          <p:nvPr/>
        </p:nvPicPr>
        <p:blipFill>
          <a:blip r:embed="rId3">
            <a:alphaModFix/>
          </a:blip>
          <a:stretch>
            <a:fillRect/>
          </a:stretch>
        </p:blipFill>
        <p:spPr>
          <a:xfrm>
            <a:off x="4076550" y="878250"/>
            <a:ext cx="827450" cy="3974176"/>
          </a:xfrm>
          <a:prstGeom prst="rect">
            <a:avLst/>
          </a:prstGeom>
          <a:noFill/>
          <a:ln>
            <a:noFill/>
          </a:ln>
        </p:spPr>
      </p:pic>
      <p:sp>
        <p:nvSpPr>
          <p:cNvPr id="2116" name="Google Shape;2116;p148"/>
          <p:cNvSpPr/>
          <p:nvPr/>
        </p:nvSpPr>
        <p:spPr>
          <a:xfrm>
            <a:off x="457206" y="8879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17" name="Google Shape;2117;p148"/>
          <p:cNvSpPr/>
          <p:nvPr/>
        </p:nvSpPr>
        <p:spPr>
          <a:xfrm flipH="1" rot="5400000">
            <a:off x="834494" y="1053901"/>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18" name="Google Shape;2118;p148"/>
          <p:cNvSpPr txBox="1"/>
          <p:nvPr>
            <p:ph idx="1" type="subTitle"/>
          </p:nvPr>
        </p:nvSpPr>
        <p:spPr>
          <a:xfrm>
            <a:off x="1099700" y="995750"/>
            <a:ext cx="3348000" cy="703800"/>
          </a:xfrm>
          <a:prstGeom prst="rect">
            <a:avLst/>
          </a:prstGeom>
          <a:noFill/>
          <a:ln>
            <a:noFill/>
          </a:ln>
        </p:spPr>
        <p:txBody>
          <a:bodyPr anchorCtr="0" anchor="t" bIns="0" lIns="0" spcFirstLastPara="1" rIns="274300" wrap="square" tIns="0">
            <a:noAutofit/>
          </a:bodyPr>
          <a:lstStyle/>
          <a:p>
            <a:pPr indent="0" lvl="0" marL="0" rtl="0" algn="l">
              <a:spcBef>
                <a:spcPts val="0"/>
              </a:spcBef>
              <a:spcAft>
                <a:spcPts val="0"/>
              </a:spcAft>
              <a:buClr>
                <a:schemeClr val="dk1"/>
              </a:buClr>
              <a:buSzPts val="1100"/>
              <a:buFont typeface="Arial"/>
              <a:buNone/>
            </a:pPr>
            <a:r>
              <a:rPr lang="en" sz="1600">
                <a:solidFill>
                  <a:srgbClr val="043461"/>
                </a:solidFill>
                <a:latin typeface="Roboto Light"/>
                <a:ea typeface="Roboto Light"/>
                <a:cs typeface="Roboto Light"/>
                <a:sym typeface="Roboto Light"/>
              </a:rPr>
              <a:t>Go to </a:t>
            </a:r>
            <a:r>
              <a:rPr b="1" lang="en" sz="1600">
                <a:solidFill>
                  <a:srgbClr val="043461"/>
                </a:solidFill>
                <a:latin typeface="Roboto"/>
                <a:ea typeface="Roboto"/>
                <a:cs typeface="Roboto"/>
                <a:sym typeface="Roboto"/>
              </a:rPr>
              <a:t>File &gt; Excel Options</a:t>
            </a:r>
            <a:r>
              <a:rPr lang="en" sz="1600">
                <a:solidFill>
                  <a:srgbClr val="043461"/>
                </a:solidFill>
                <a:latin typeface="Roboto Light"/>
                <a:ea typeface="Roboto Light"/>
                <a:cs typeface="Roboto Light"/>
                <a:sym typeface="Roboto Light"/>
              </a:rPr>
              <a:t>.</a:t>
            </a:r>
            <a:endParaRPr sz="1600">
              <a:solidFill>
                <a:srgbClr val="04346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043461"/>
              </a:solidFill>
            </a:endParaRPr>
          </a:p>
        </p:txBody>
      </p:sp>
      <p:sp>
        <p:nvSpPr>
          <p:cNvPr id="2119" name="Google Shape;2119;p148"/>
          <p:cNvSpPr/>
          <p:nvPr/>
        </p:nvSpPr>
        <p:spPr>
          <a:xfrm>
            <a:off x="4746806" y="941828"/>
            <a:ext cx="533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20" name="Google Shape;2120;p148"/>
          <p:cNvSpPr/>
          <p:nvPr/>
        </p:nvSpPr>
        <p:spPr>
          <a:xfrm flipH="1" rot="5400000">
            <a:off x="5124094" y="1107826"/>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1" name="Google Shape;2121;p148"/>
          <p:cNvSpPr txBox="1"/>
          <p:nvPr>
            <p:ph idx="2" type="subTitle"/>
          </p:nvPr>
        </p:nvSpPr>
        <p:spPr>
          <a:xfrm>
            <a:off x="5389300" y="941825"/>
            <a:ext cx="3682500" cy="811800"/>
          </a:xfrm>
          <a:prstGeom prst="rect">
            <a:avLst/>
          </a:prstGeom>
          <a:noFill/>
          <a:ln>
            <a:noFill/>
          </a:ln>
        </p:spPr>
        <p:txBody>
          <a:bodyPr anchorCtr="0" anchor="t" bIns="0" lIns="0" spcFirstLastPara="1" rIns="274300" wrap="square" tIns="0">
            <a:noAutofit/>
          </a:bodyPr>
          <a:lstStyle/>
          <a:p>
            <a:pPr indent="0" lvl="0" marL="0" rtl="0" algn="l">
              <a:spcBef>
                <a:spcPts val="0"/>
              </a:spcBef>
              <a:spcAft>
                <a:spcPts val="0"/>
              </a:spcAft>
              <a:buClr>
                <a:schemeClr val="dk1"/>
              </a:buClr>
              <a:buSzPts val="1100"/>
              <a:buFont typeface="Arial"/>
              <a:buNone/>
            </a:pPr>
            <a:r>
              <a:rPr lang="en" sz="1600">
                <a:solidFill>
                  <a:srgbClr val="043461"/>
                </a:solidFill>
                <a:latin typeface="Roboto Light"/>
                <a:ea typeface="Roboto Light"/>
                <a:cs typeface="Roboto Light"/>
                <a:sym typeface="Roboto Light"/>
              </a:rPr>
              <a:t>Then go to </a:t>
            </a:r>
            <a:r>
              <a:rPr b="1" lang="en" sz="1600">
                <a:solidFill>
                  <a:srgbClr val="043461"/>
                </a:solidFill>
                <a:latin typeface="Roboto"/>
                <a:ea typeface="Roboto"/>
                <a:cs typeface="Roboto"/>
                <a:sym typeface="Roboto"/>
              </a:rPr>
              <a:t>Customize Ribbon</a:t>
            </a:r>
            <a:r>
              <a:rPr lang="en" sz="1600">
                <a:solidFill>
                  <a:srgbClr val="043461"/>
                </a:solidFill>
                <a:latin typeface="Roboto Light"/>
                <a:ea typeface="Roboto Light"/>
                <a:cs typeface="Roboto Light"/>
                <a:sym typeface="Roboto Light"/>
              </a:rPr>
              <a:t>, choose </a:t>
            </a:r>
            <a:r>
              <a:rPr b="1" lang="en" sz="1600">
                <a:solidFill>
                  <a:srgbClr val="043461"/>
                </a:solidFill>
                <a:latin typeface="Roboto"/>
                <a:ea typeface="Roboto"/>
                <a:cs typeface="Roboto"/>
                <a:sym typeface="Roboto"/>
              </a:rPr>
              <a:t>Main Tabs</a:t>
            </a:r>
            <a:r>
              <a:rPr lang="en" sz="1600">
                <a:solidFill>
                  <a:srgbClr val="043461"/>
                </a:solidFill>
                <a:latin typeface="Roboto Light"/>
                <a:ea typeface="Roboto Light"/>
                <a:cs typeface="Roboto Light"/>
                <a:sym typeface="Roboto Light"/>
              </a:rPr>
              <a:t> in the right pane, and make sure </a:t>
            </a:r>
            <a:r>
              <a:rPr b="1" lang="en" sz="1600">
                <a:solidFill>
                  <a:srgbClr val="043461"/>
                </a:solidFill>
                <a:latin typeface="Roboto"/>
                <a:ea typeface="Roboto"/>
                <a:cs typeface="Roboto"/>
                <a:sym typeface="Roboto"/>
              </a:rPr>
              <a:t>Developer</a:t>
            </a:r>
            <a:r>
              <a:rPr lang="en" sz="1600">
                <a:solidFill>
                  <a:srgbClr val="043461"/>
                </a:solidFill>
                <a:latin typeface="Roboto Light"/>
                <a:ea typeface="Roboto Light"/>
                <a:cs typeface="Roboto Light"/>
                <a:sym typeface="Roboto Light"/>
              </a:rPr>
              <a:t> is checked.</a:t>
            </a:r>
            <a:endParaRPr sz="1600">
              <a:solidFill>
                <a:srgbClr val="04346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043461"/>
              </a:solidFill>
              <a:latin typeface="Roboto Light"/>
              <a:ea typeface="Roboto Light"/>
              <a:cs typeface="Roboto Light"/>
              <a:sym typeface="Roboto Light"/>
            </a:endParaRPr>
          </a:p>
        </p:txBody>
      </p:sp>
      <p:pic>
        <p:nvPicPr>
          <p:cNvPr id="2122" name="Google Shape;2122;p148"/>
          <p:cNvPicPr preferRelativeResize="0"/>
          <p:nvPr/>
        </p:nvPicPr>
        <p:blipFill>
          <a:blip r:embed="rId4">
            <a:alphaModFix/>
          </a:blip>
          <a:stretch>
            <a:fillRect/>
          </a:stretch>
        </p:blipFill>
        <p:spPr>
          <a:xfrm>
            <a:off x="1772900" y="1362500"/>
            <a:ext cx="1204625" cy="3230900"/>
          </a:xfrm>
          <a:prstGeom prst="rect">
            <a:avLst/>
          </a:prstGeom>
          <a:noFill/>
          <a:ln>
            <a:noFill/>
          </a:ln>
        </p:spPr>
      </p:pic>
      <p:sp>
        <p:nvSpPr>
          <p:cNvPr id="2123" name="Google Shape;2123;p148"/>
          <p:cNvSpPr/>
          <p:nvPr/>
        </p:nvSpPr>
        <p:spPr>
          <a:xfrm>
            <a:off x="1538825" y="4167600"/>
            <a:ext cx="348000" cy="174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4" name="Google Shape;2124;p148"/>
          <p:cNvPicPr preferRelativeResize="0"/>
          <p:nvPr/>
        </p:nvPicPr>
        <p:blipFill>
          <a:blip r:embed="rId5">
            <a:alphaModFix/>
          </a:blip>
          <a:stretch>
            <a:fillRect/>
          </a:stretch>
        </p:blipFill>
        <p:spPr>
          <a:xfrm>
            <a:off x="4732733" y="1846450"/>
            <a:ext cx="3613824" cy="2842875"/>
          </a:xfrm>
          <a:prstGeom prst="rect">
            <a:avLst/>
          </a:prstGeom>
          <a:noFill/>
          <a:ln>
            <a:noFill/>
          </a:ln>
        </p:spPr>
      </p:pic>
      <p:sp>
        <p:nvSpPr>
          <p:cNvPr id="2125" name="Google Shape;2125;p148"/>
          <p:cNvSpPr/>
          <p:nvPr/>
        </p:nvSpPr>
        <p:spPr>
          <a:xfrm>
            <a:off x="6955050" y="3328625"/>
            <a:ext cx="348000" cy="174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Add Developer Tools: Mac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131" name="Google Shape;2131;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2" name="Google Shape;2132;p149"/>
          <p:cNvSpPr/>
          <p:nvPr/>
        </p:nvSpPr>
        <p:spPr>
          <a:xfrm>
            <a:off x="457206" y="887903"/>
            <a:ext cx="5334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043461"/>
                </a:solidFill>
                <a:latin typeface="Roboto Light"/>
                <a:ea typeface="Roboto Light"/>
                <a:cs typeface="Roboto Light"/>
                <a:sym typeface="Roboto Light"/>
              </a:rPr>
              <a:t>01</a:t>
            </a:r>
            <a:endParaRPr sz="2100">
              <a:solidFill>
                <a:srgbClr val="043461"/>
              </a:solidFill>
              <a:latin typeface="Roboto Light"/>
              <a:ea typeface="Roboto Light"/>
              <a:cs typeface="Roboto Light"/>
              <a:sym typeface="Roboto Light"/>
            </a:endParaRPr>
          </a:p>
        </p:txBody>
      </p:sp>
      <p:sp>
        <p:nvSpPr>
          <p:cNvPr id="2133" name="Google Shape;2133;p149"/>
          <p:cNvSpPr/>
          <p:nvPr/>
        </p:nvSpPr>
        <p:spPr>
          <a:xfrm flipH="1" rot="5400000">
            <a:off x="834494" y="1053901"/>
            <a:ext cx="261029" cy="144694"/>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
        <p:nvSpPr>
          <p:cNvPr id="2134" name="Google Shape;2134;p149"/>
          <p:cNvSpPr txBox="1"/>
          <p:nvPr>
            <p:ph idx="1" type="subTitle"/>
          </p:nvPr>
        </p:nvSpPr>
        <p:spPr>
          <a:xfrm>
            <a:off x="1099700" y="995750"/>
            <a:ext cx="3348000" cy="703800"/>
          </a:xfrm>
          <a:prstGeom prst="rect">
            <a:avLst/>
          </a:prstGeom>
          <a:noFill/>
          <a:ln>
            <a:noFill/>
          </a:ln>
        </p:spPr>
        <p:txBody>
          <a:bodyPr anchorCtr="0" anchor="t" bIns="0" lIns="0" spcFirstLastPara="1" rIns="274300" wrap="square" tIns="0">
            <a:noAutofit/>
          </a:bodyPr>
          <a:lstStyle/>
          <a:p>
            <a:pPr indent="0" lvl="0" marL="0" rtl="0" algn="l">
              <a:spcBef>
                <a:spcPts val="0"/>
              </a:spcBef>
              <a:spcAft>
                <a:spcPts val="0"/>
              </a:spcAft>
              <a:buClr>
                <a:schemeClr val="dk1"/>
              </a:buClr>
              <a:buSzPts val="1100"/>
              <a:buFont typeface="Arial"/>
              <a:buNone/>
            </a:pPr>
            <a:r>
              <a:rPr lang="en" sz="1600">
                <a:solidFill>
                  <a:srgbClr val="043461"/>
                </a:solidFill>
                <a:latin typeface="Roboto Light"/>
                <a:ea typeface="Roboto Light"/>
                <a:cs typeface="Roboto Light"/>
                <a:sym typeface="Roboto Light"/>
              </a:rPr>
              <a:t>Go to </a:t>
            </a:r>
            <a:r>
              <a:rPr b="1" lang="en" sz="1600">
                <a:solidFill>
                  <a:srgbClr val="043461"/>
                </a:solidFill>
                <a:latin typeface="Roboto"/>
                <a:ea typeface="Roboto"/>
                <a:cs typeface="Roboto"/>
                <a:sym typeface="Roboto"/>
              </a:rPr>
              <a:t>Excel &gt; Preferences</a:t>
            </a:r>
            <a:r>
              <a:rPr lang="en" sz="1600">
                <a:solidFill>
                  <a:srgbClr val="043461"/>
                </a:solidFill>
                <a:latin typeface="Roboto Light"/>
                <a:ea typeface="Roboto Light"/>
                <a:cs typeface="Roboto Light"/>
                <a:sym typeface="Roboto Light"/>
              </a:rPr>
              <a:t>. </a:t>
            </a:r>
            <a:endParaRPr sz="1600">
              <a:solidFill>
                <a:srgbClr val="04346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043461"/>
              </a:solidFill>
              <a:latin typeface="Roboto Light"/>
              <a:ea typeface="Roboto Light"/>
              <a:cs typeface="Roboto Light"/>
              <a:sym typeface="Roboto Light"/>
            </a:endParaRPr>
          </a:p>
        </p:txBody>
      </p:sp>
      <p:sp>
        <p:nvSpPr>
          <p:cNvPr id="2135" name="Google Shape;2135;p149"/>
          <p:cNvSpPr/>
          <p:nvPr/>
        </p:nvSpPr>
        <p:spPr>
          <a:xfrm>
            <a:off x="4746806" y="941828"/>
            <a:ext cx="5334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36" name="Google Shape;2136;p149"/>
          <p:cNvSpPr/>
          <p:nvPr/>
        </p:nvSpPr>
        <p:spPr>
          <a:xfrm flipH="1" rot="5400000">
            <a:off x="5124094" y="1107826"/>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7" name="Google Shape;2137;p149"/>
          <p:cNvSpPr txBox="1"/>
          <p:nvPr>
            <p:ph idx="2" type="subTitle"/>
          </p:nvPr>
        </p:nvSpPr>
        <p:spPr>
          <a:xfrm>
            <a:off x="5389300" y="941825"/>
            <a:ext cx="3526200" cy="811500"/>
          </a:xfrm>
          <a:prstGeom prst="rect">
            <a:avLst/>
          </a:prstGeom>
          <a:noFill/>
          <a:ln>
            <a:noFill/>
          </a:ln>
        </p:spPr>
        <p:txBody>
          <a:bodyPr anchorCtr="0" anchor="t" bIns="0" lIns="0" spcFirstLastPara="1" rIns="274300" wrap="square" tIns="0">
            <a:noAutofit/>
          </a:bodyPr>
          <a:lstStyle/>
          <a:p>
            <a:pPr indent="0" lvl="0" marL="0" rtl="0" algn="l">
              <a:spcBef>
                <a:spcPts val="0"/>
              </a:spcBef>
              <a:spcAft>
                <a:spcPts val="0"/>
              </a:spcAft>
              <a:buClr>
                <a:schemeClr val="dk1"/>
              </a:buClr>
              <a:buSzPts val="1100"/>
              <a:buFont typeface="Arial"/>
              <a:buNone/>
            </a:pPr>
            <a:r>
              <a:rPr lang="en" sz="1600">
                <a:solidFill>
                  <a:srgbClr val="043461"/>
                </a:solidFill>
                <a:latin typeface="Roboto Light"/>
                <a:ea typeface="Roboto Light"/>
                <a:cs typeface="Roboto Light"/>
                <a:sym typeface="Roboto Light"/>
              </a:rPr>
              <a:t>Then go to </a:t>
            </a:r>
            <a:r>
              <a:rPr b="1" lang="en" sz="1600">
                <a:solidFill>
                  <a:srgbClr val="043461"/>
                </a:solidFill>
                <a:latin typeface="Roboto"/>
                <a:ea typeface="Roboto"/>
                <a:cs typeface="Roboto"/>
                <a:sym typeface="Roboto"/>
              </a:rPr>
              <a:t>Ribbon &amp; Toolbar</a:t>
            </a:r>
            <a:r>
              <a:rPr lang="en" sz="1600">
                <a:solidFill>
                  <a:srgbClr val="043461"/>
                </a:solidFill>
                <a:latin typeface="Roboto Light"/>
                <a:ea typeface="Roboto Light"/>
                <a:cs typeface="Roboto Light"/>
                <a:sym typeface="Roboto Light"/>
              </a:rPr>
              <a:t>, select </a:t>
            </a:r>
            <a:r>
              <a:rPr b="1" lang="en" sz="1600">
                <a:solidFill>
                  <a:srgbClr val="043461"/>
                </a:solidFill>
                <a:latin typeface="Roboto"/>
                <a:ea typeface="Roboto"/>
                <a:cs typeface="Roboto"/>
                <a:sym typeface="Roboto"/>
              </a:rPr>
              <a:t>Main Tabs</a:t>
            </a:r>
            <a:r>
              <a:rPr lang="en" sz="1600">
                <a:solidFill>
                  <a:srgbClr val="043461"/>
                </a:solidFill>
                <a:latin typeface="Roboto Light"/>
                <a:ea typeface="Roboto Light"/>
                <a:cs typeface="Roboto Light"/>
                <a:sym typeface="Roboto Light"/>
              </a:rPr>
              <a:t> in the right pane, and make sure </a:t>
            </a:r>
            <a:r>
              <a:rPr b="1" lang="en" sz="1600">
                <a:solidFill>
                  <a:srgbClr val="043461"/>
                </a:solidFill>
                <a:latin typeface="Roboto"/>
                <a:ea typeface="Roboto"/>
                <a:cs typeface="Roboto"/>
                <a:sym typeface="Roboto"/>
              </a:rPr>
              <a:t>Developer</a:t>
            </a:r>
            <a:r>
              <a:rPr lang="en" sz="1600">
                <a:solidFill>
                  <a:srgbClr val="043461"/>
                </a:solidFill>
                <a:latin typeface="Roboto Light"/>
                <a:ea typeface="Roboto Light"/>
                <a:cs typeface="Roboto Light"/>
                <a:sym typeface="Roboto Light"/>
              </a:rPr>
              <a:t> is checked. </a:t>
            </a:r>
            <a:endParaRPr sz="1600">
              <a:solidFill>
                <a:srgbClr val="04346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043461"/>
              </a:solidFill>
              <a:latin typeface="Roboto Light"/>
              <a:ea typeface="Roboto Light"/>
              <a:cs typeface="Roboto Light"/>
              <a:sym typeface="Roboto Light"/>
            </a:endParaRPr>
          </a:p>
        </p:txBody>
      </p:sp>
      <p:pic>
        <p:nvPicPr>
          <p:cNvPr id="2138" name="Google Shape;2138;p149"/>
          <p:cNvPicPr preferRelativeResize="0"/>
          <p:nvPr/>
        </p:nvPicPr>
        <p:blipFill>
          <a:blip r:embed="rId3">
            <a:alphaModFix/>
          </a:blip>
          <a:stretch>
            <a:fillRect/>
          </a:stretch>
        </p:blipFill>
        <p:spPr>
          <a:xfrm>
            <a:off x="4076550" y="878250"/>
            <a:ext cx="827450" cy="3974176"/>
          </a:xfrm>
          <a:prstGeom prst="rect">
            <a:avLst/>
          </a:prstGeom>
          <a:noFill/>
          <a:ln>
            <a:noFill/>
          </a:ln>
        </p:spPr>
      </p:pic>
      <p:pic>
        <p:nvPicPr>
          <p:cNvPr id="2139" name="Google Shape;2139;p149"/>
          <p:cNvPicPr preferRelativeResize="0"/>
          <p:nvPr/>
        </p:nvPicPr>
        <p:blipFill>
          <a:blip r:embed="rId4">
            <a:alphaModFix/>
          </a:blip>
          <a:stretch>
            <a:fillRect/>
          </a:stretch>
        </p:blipFill>
        <p:spPr>
          <a:xfrm>
            <a:off x="1099688" y="1519201"/>
            <a:ext cx="2963575" cy="2692262"/>
          </a:xfrm>
          <a:prstGeom prst="rect">
            <a:avLst/>
          </a:prstGeom>
          <a:noFill/>
          <a:ln>
            <a:noFill/>
          </a:ln>
        </p:spPr>
      </p:pic>
      <p:pic>
        <p:nvPicPr>
          <p:cNvPr id="2140" name="Google Shape;2140;p149"/>
          <p:cNvPicPr preferRelativeResize="0"/>
          <p:nvPr/>
        </p:nvPicPr>
        <p:blipFill>
          <a:blip r:embed="rId5">
            <a:alphaModFix/>
          </a:blip>
          <a:stretch>
            <a:fillRect/>
          </a:stretch>
        </p:blipFill>
        <p:spPr>
          <a:xfrm>
            <a:off x="5404237" y="1768975"/>
            <a:ext cx="2890119" cy="2921763"/>
          </a:xfrm>
          <a:prstGeom prst="rect">
            <a:avLst/>
          </a:prstGeom>
          <a:noFill/>
          <a:ln>
            <a:noFill/>
          </a:ln>
        </p:spPr>
      </p:pic>
      <p:sp>
        <p:nvSpPr>
          <p:cNvPr id="2141" name="Google Shape;2141;p149"/>
          <p:cNvSpPr/>
          <p:nvPr/>
        </p:nvSpPr>
        <p:spPr>
          <a:xfrm>
            <a:off x="5213675" y="4443025"/>
            <a:ext cx="348000" cy="174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49"/>
          <p:cNvSpPr/>
          <p:nvPr/>
        </p:nvSpPr>
        <p:spPr>
          <a:xfrm>
            <a:off x="1340775" y="2139950"/>
            <a:ext cx="348000" cy="174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50"/>
          <p:cNvSpPr txBox="1"/>
          <p:nvPr>
            <p:ph type="title"/>
          </p:nvPr>
        </p:nvSpPr>
        <p:spPr>
          <a:xfrm>
            <a:off x="237100" y="2088475"/>
            <a:ext cx="8595300" cy="7923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Arial"/>
              <a:buNone/>
            </a:pPr>
            <a:r>
              <a:rPr lang="en"/>
              <a:t>Questions?</a:t>
            </a:r>
            <a:endParaRPr/>
          </a:p>
        </p:txBody>
      </p:sp>
      <p:sp>
        <p:nvSpPr>
          <p:cNvPr id="2148" name="Google Shape;2148;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Fundamental Tools of Programming</a:t>
            </a:r>
            <a:endParaRPr>
              <a:solidFill>
                <a:schemeClr val="dk1"/>
              </a:solidFill>
            </a:endParaRPr>
          </a:p>
          <a:p>
            <a:pPr indent="0" lvl="0" marL="0" rtl="0" algn="l">
              <a:spcBef>
                <a:spcPts val="0"/>
              </a:spcBef>
              <a:spcAft>
                <a:spcPts val="0"/>
              </a:spcAft>
              <a:buNone/>
            </a:pPr>
            <a:r>
              <a:t/>
            </a:r>
            <a:endParaRPr/>
          </a:p>
        </p:txBody>
      </p:sp>
      <p:sp>
        <p:nvSpPr>
          <p:cNvPr id="1610" name="Google Shape;1610;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structures are found in nearly all programming languages:</a:t>
            </a:r>
            <a:endParaRPr>
              <a:solidFill>
                <a:schemeClr val="dk1"/>
              </a:solidFill>
            </a:endParaRPr>
          </a:p>
          <a:p>
            <a:pPr indent="0" lvl="0" marL="0" rtl="0" algn="l">
              <a:spcBef>
                <a:spcPts val="0"/>
              </a:spcBef>
              <a:spcAft>
                <a:spcPts val="0"/>
              </a:spcAft>
              <a:buNone/>
            </a:pPr>
            <a:r>
              <a:t/>
            </a:r>
            <a:endParaRPr/>
          </a:p>
        </p:txBody>
      </p:sp>
      <p:sp>
        <p:nvSpPr>
          <p:cNvPr id="1611" name="Google Shape;1611;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2" name="Google Shape;1612;p12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13" name="Google Shape;1613;p12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14" name="Google Shape;1614;p12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15" name="Google Shape;1615;p12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16" name="Google Shape;1616;p121"/>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Conditionals</a:t>
            </a:r>
            <a:endParaRPr sz="1800">
              <a:solidFill>
                <a:srgbClr val="043461"/>
              </a:solidFill>
              <a:latin typeface="Roboto"/>
              <a:ea typeface="Roboto"/>
              <a:cs typeface="Roboto"/>
              <a:sym typeface="Roboto"/>
            </a:endParaRPr>
          </a:p>
        </p:txBody>
      </p:sp>
      <p:sp>
        <p:nvSpPr>
          <p:cNvPr id="1617" name="Google Shape;1617;p121"/>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Iterations</a:t>
            </a:r>
            <a:endParaRPr sz="1800">
              <a:solidFill>
                <a:srgbClr val="043461"/>
              </a:solidFill>
              <a:latin typeface="Roboto"/>
              <a:ea typeface="Roboto"/>
              <a:cs typeface="Roboto"/>
              <a:sym typeface="Roboto"/>
            </a:endParaRPr>
          </a:p>
        </p:txBody>
      </p:sp>
      <p:sp>
        <p:nvSpPr>
          <p:cNvPr id="1618" name="Google Shape;1618;p121"/>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Functions</a:t>
            </a:r>
            <a:endParaRPr sz="1800">
              <a:solidFill>
                <a:srgbClr val="043461"/>
              </a:solidFill>
              <a:latin typeface="Roboto"/>
              <a:ea typeface="Roboto"/>
              <a:cs typeface="Roboto"/>
              <a:sym typeface="Roboto"/>
            </a:endParaRPr>
          </a:p>
        </p:txBody>
      </p:sp>
      <p:sp>
        <p:nvSpPr>
          <p:cNvPr id="1619" name="Google Shape;1619;p121"/>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Variables / Arrays</a:t>
            </a:r>
            <a:endParaRPr sz="1800">
              <a:solidFill>
                <a:srgbClr val="043461"/>
              </a:solidFill>
              <a:latin typeface="Roboto"/>
              <a:ea typeface="Roboto"/>
              <a:cs typeface="Roboto"/>
              <a:sym typeface="Roboto"/>
            </a:endParaRPr>
          </a:p>
        </p:txBody>
      </p:sp>
      <p:sp>
        <p:nvSpPr>
          <p:cNvPr id="1620" name="Google Shape;1620;p12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21" name="Google Shape;1621;p12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22" name="Google Shape;1622;p12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23" name="Google Shape;1623;p12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29" name="Google Shape;1629;p122"/>
          <p:cNvPicPr preferRelativeResize="0"/>
          <p:nvPr/>
        </p:nvPicPr>
        <p:blipFill rotWithShape="1">
          <a:blip r:embed="rId3">
            <a:alphaModFix/>
          </a:blip>
          <a:srcRect b="0" l="0" r="0" t="0"/>
          <a:stretch/>
        </p:blipFill>
        <p:spPr>
          <a:xfrm>
            <a:off x="0" y="0"/>
            <a:ext cx="9144000" cy="5148471"/>
          </a:xfrm>
          <a:prstGeom prst="rect">
            <a:avLst/>
          </a:prstGeom>
          <a:noFill/>
          <a:ln>
            <a:noFill/>
          </a:ln>
        </p:spPr>
      </p:pic>
      <p:sp>
        <p:nvSpPr>
          <p:cNvPr id="1630" name="Google Shape;1630;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How a Computer Thinks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(Procedurally)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631" name="Google Shape;1631;p122"/>
          <p:cNvSpPr txBox="1"/>
          <p:nvPr>
            <p:ph idx="1" type="subTitle"/>
          </p:nvPr>
        </p:nvSpPr>
        <p:spPr>
          <a:xfrm>
            <a:off x="0" y="1209375"/>
            <a:ext cx="4265100" cy="2365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200">
                <a:solidFill>
                  <a:srgbClr val="FFFFFF"/>
                </a:solidFill>
              </a:rPr>
              <a:t>Every problem in software development begins with </a:t>
            </a:r>
            <a:br>
              <a:rPr lang="en" sz="2200">
                <a:solidFill>
                  <a:srgbClr val="FFFFFF"/>
                </a:solidFill>
              </a:rPr>
            </a:br>
            <a:r>
              <a:rPr lang="en" sz="2200">
                <a:solidFill>
                  <a:srgbClr val="FFFFFF"/>
                </a:solidFill>
              </a:rPr>
              <a:t>a complex and abstract real-world need.</a:t>
            </a:r>
            <a:endParaRPr sz="2200">
              <a:solidFill>
                <a:srgbClr val="FFFFFF"/>
              </a:solidFill>
            </a:endParaRPr>
          </a:p>
        </p:txBody>
      </p:sp>
      <p:cxnSp>
        <p:nvCxnSpPr>
          <p:cNvPr id="1632" name="Google Shape;1632;p122"/>
          <p:cNvCxnSpPr/>
          <p:nvPr/>
        </p:nvCxnSpPr>
        <p:spPr>
          <a:xfrm>
            <a:off x="274375" y="1097280"/>
            <a:ext cx="33345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a Computer Thinks (Procedurally)</a:t>
            </a:r>
            <a:endParaRPr>
              <a:solidFill>
                <a:schemeClr val="dk1"/>
              </a:solidFill>
            </a:endParaRPr>
          </a:p>
          <a:p>
            <a:pPr indent="0" lvl="0" marL="0" rtl="0" algn="l">
              <a:spcBef>
                <a:spcPts val="0"/>
              </a:spcBef>
              <a:spcAft>
                <a:spcPts val="0"/>
              </a:spcAft>
              <a:buNone/>
            </a:pPr>
            <a:r>
              <a:t/>
            </a:r>
            <a:endParaRPr/>
          </a:p>
        </p:txBody>
      </p:sp>
      <p:sp>
        <p:nvSpPr>
          <p:cNvPr id="1638" name="Google Shape;163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for a computer to interpret it, the real-world problem must be broken down into a set of procedural steps.</a:t>
            </a:r>
            <a:endParaRPr>
              <a:solidFill>
                <a:schemeClr val="dk1"/>
              </a:solidFill>
            </a:endParaRPr>
          </a:p>
          <a:p>
            <a:pPr indent="0" lvl="0" marL="0" rtl="0" algn="l">
              <a:spcBef>
                <a:spcPts val="0"/>
              </a:spcBef>
              <a:spcAft>
                <a:spcPts val="0"/>
              </a:spcAft>
              <a:buNone/>
            </a:pPr>
            <a:r>
              <a:t/>
            </a:r>
            <a:endParaRPr/>
          </a:p>
        </p:txBody>
      </p:sp>
      <p:sp>
        <p:nvSpPr>
          <p:cNvPr id="1639" name="Google Shape;1639;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40" name="Google Shape;1640;p123"/>
          <p:cNvPicPr preferRelativeResize="0"/>
          <p:nvPr/>
        </p:nvPicPr>
        <p:blipFill rotWithShape="1">
          <a:blip r:embed="rId3">
            <a:alphaModFix/>
          </a:blip>
          <a:srcRect b="0" l="0" r="0" t="0"/>
          <a:stretch/>
        </p:blipFill>
        <p:spPr>
          <a:xfrm flipH="1" rot="5400000">
            <a:off x="806510" y="2433318"/>
            <a:ext cx="1675901" cy="1271830"/>
          </a:xfrm>
          <a:prstGeom prst="rect">
            <a:avLst/>
          </a:prstGeom>
          <a:noFill/>
          <a:ln>
            <a:noFill/>
          </a:ln>
        </p:spPr>
      </p:pic>
      <p:pic>
        <p:nvPicPr>
          <p:cNvPr id="1641" name="Google Shape;1641;p123"/>
          <p:cNvPicPr preferRelativeResize="0"/>
          <p:nvPr/>
        </p:nvPicPr>
        <p:blipFill rotWithShape="1">
          <a:blip r:embed="rId4">
            <a:alphaModFix/>
          </a:blip>
          <a:srcRect b="0" l="0" r="0" t="0"/>
          <a:stretch/>
        </p:blipFill>
        <p:spPr>
          <a:xfrm flipH="1" rot="5400000">
            <a:off x="2694093" y="2433319"/>
            <a:ext cx="1675901" cy="1271830"/>
          </a:xfrm>
          <a:prstGeom prst="rect">
            <a:avLst/>
          </a:prstGeom>
          <a:noFill/>
          <a:ln>
            <a:noFill/>
          </a:ln>
        </p:spPr>
      </p:pic>
      <p:pic>
        <p:nvPicPr>
          <p:cNvPr id="1642" name="Google Shape;1642;p123"/>
          <p:cNvPicPr preferRelativeResize="0"/>
          <p:nvPr/>
        </p:nvPicPr>
        <p:blipFill rotWithShape="1">
          <a:blip r:embed="rId5">
            <a:alphaModFix/>
          </a:blip>
          <a:srcRect b="0" l="0" r="0" t="0"/>
          <a:stretch/>
        </p:blipFill>
        <p:spPr>
          <a:xfrm flipH="1" rot="5400000">
            <a:off x="4581676" y="2433320"/>
            <a:ext cx="1675901" cy="1271830"/>
          </a:xfrm>
          <a:prstGeom prst="rect">
            <a:avLst/>
          </a:prstGeom>
          <a:noFill/>
          <a:ln>
            <a:noFill/>
          </a:ln>
        </p:spPr>
      </p:pic>
      <p:pic>
        <p:nvPicPr>
          <p:cNvPr id="1643" name="Google Shape;1643;p123"/>
          <p:cNvPicPr preferRelativeResize="0"/>
          <p:nvPr/>
        </p:nvPicPr>
        <p:blipFill rotWithShape="1">
          <a:blip r:embed="rId6">
            <a:alphaModFix/>
          </a:blip>
          <a:srcRect b="0" l="0" r="0" t="0"/>
          <a:stretch/>
        </p:blipFill>
        <p:spPr>
          <a:xfrm flipH="1" rot="5400000">
            <a:off x="6469259" y="2433320"/>
            <a:ext cx="1675901" cy="1271830"/>
          </a:xfrm>
          <a:prstGeom prst="rect">
            <a:avLst/>
          </a:prstGeom>
          <a:noFill/>
          <a:ln>
            <a:noFill/>
          </a:ln>
        </p:spPr>
      </p:pic>
      <p:sp>
        <p:nvSpPr>
          <p:cNvPr id="1644" name="Google Shape;1644;p123"/>
          <p:cNvSpPr/>
          <p:nvPr/>
        </p:nvSpPr>
        <p:spPr>
          <a:xfrm rot="-5400000">
            <a:off x="2313968" y="2687249"/>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5" name="Google Shape;1645;p123"/>
          <p:cNvSpPr/>
          <p:nvPr/>
        </p:nvSpPr>
        <p:spPr>
          <a:xfrm rot="-5400000">
            <a:off x="4201551" y="2706545"/>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6" name="Google Shape;1646;p123"/>
          <p:cNvSpPr/>
          <p:nvPr/>
        </p:nvSpPr>
        <p:spPr>
          <a:xfrm rot="-5400000">
            <a:off x="6089134" y="2696897"/>
            <a:ext cx="400500" cy="7641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7" name="Google Shape;1647;p123"/>
          <p:cNvSpPr txBox="1"/>
          <p:nvPr/>
        </p:nvSpPr>
        <p:spPr>
          <a:xfrm>
            <a:off x="920932" y="1851139"/>
            <a:ext cx="2900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Roboto"/>
                <a:ea typeface="Roboto"/>
                <a:cs typeface="Roboto"/>
                <a:sym typeface="Roboto"/>
              </a:rPr>
              <a:t>Complex Real-World Problem</a:t>
            </a:r>
            <a:endParaRPr sz="1100">
              <a:latin typeface="Roboto"/>
              <a:ea typeface="Roboto"/>
              <a:cs typeface="Roboto"/>
              <a:sym typeface="Roboto"/>
            </a:endParaRPr>
          </a:p>
        </p:txBody>
      </p:sp>
      <p:sp>
        <p:nvSpPr>
          <p:cNvPr id="1648" name="Google Shape;1648;p123"/>
          <p:cNvSpPr txBox="1"/>
          <p:nvPr/>
        </p:nvSpPr>
        <p:spPr>
          <a:xfrm>
            <a:off x="1008546" y="2722282"/>
            <a:ext cx="10437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1</a:t>
            </a:r>
            <a:endParaRPr sz="1100"/>
          </a:p>
        </p:txBody>
      </p:sp>
      <p:sp>
        <p:nvSpPr>
          <p:cNvPr id="1649" name="Google Shape;1649;p123"/>
          <p:cNvSpPr txBox="1"/>
          <p:nvPr/>
        </p:nvSpPr>
        <p:spPr>
          <a:xfrm>
            <a:off x="2935936" y="2674613"/>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2</a:t>
            </a:r>
            <a:endParaRPr sz="1100"/>
          </a:p>
        </p:txBody>
      </p:sp>
      <p:sp>
        <p:nvSpPr>
          <p:cNvPr id="1650" name="Google Shape;1650;p123"/>
          <p:cNvSpPr txBox="1"/>
          <p:nvPr/>
        </p:nvSpPr>
        <p:spPr>
          <a:xfrm>
            <a:off x="4783712" y="2673032"/>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3</a:t>
            </a:r>
            <a:endParaRPr sz="1100"/>
          </a:p>
        </p:txBody>
      </p:sp>
      <p:sp>
        <p:nvSpPr>
          <p:cNvPr id="1651" name="Google Shape;1651;p123"/>
          <p:cNvSpPr txBox="1"/>
          <p:nvPr/>
        </p:nvSpPr>
        <p:spPr>
          <a:xfrm>
            <a:off x="6671295" y="2673032"/>
            <a:ext cx="982800" cy="8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a:t>
            </a:r>
            <a:endParaRPr sz="1100"/>
          </a:p>
          <a:p>
            <a:pPr indent="0" lvl="0" marL="0" marR="0" rtl="0" algn="ctr">
              <a:spcBef>
                <a:spcPts val="0"/>
              </a:spcBef>
              <a:spcAft>
                <a:spcPts val="0"/>
              </a:spcAft>
              <a:buNone/>
            </a:pPr>
            <a:r>
              <a:rPr b="1" lang="en" sz="3600">
                <a:solidFill>
                  <a:schemeClr val="lt1"/>
                </a:solidFill>
                <a:latin typeface="Times"/>
                <a:ea typeface="Times"/>
                <a:cs typeface="Times"/>
                <a:sym typeface="Times"/>
              </a:rPr>
              <a:t>4</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Code Is Written (Procedurally)</a:t>
            </a:r>
            <a:endParaRPr>
              <a:solidFill>
                <a:schemeClr val="dk1"/>
              </a:solidFill>
            </a:endParaRPr>
          </a:p>
          <a:p>
            <a:pPr indent="0" lvl="0" marL="0" rtl="0" algn="l">
              <a:spcBef>
                <a:spcPts val="0"/>
              </a:spcBef>
              <a:spcAft>
                <a:spcPts val="0"/>
              </a:spcAft>
              <a:buNone/>
            </a:pPr>
            <a:r>
              <a:t/>
            </a:r>
            <a:endParaRPr/>
          </a:p>
        </p:txBody>
      </p:sp>
      <p:sp>
        <p:nvSpPr>
          <p:cNvPr id="1657" name="Google Shape;1657;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(Python)</a:t>
            </a:r>
            <a:endParaRPr>
              <a:solidFill>
                <a:schemeClr val="dk1"/>
              </a:solidFill>
            </a:endParaRPr>
          </a:p>
          <a:p>
            <a:pPr indent="0" lvl="0" marL="0" rtl="0" algn="l">
              <a:spcBef>
                <a:spcPts val="0"/>
              </a:spcBef>
              <a:spcAft>
                <a:spcPts val="0"/>
              </a:spcAft>
              <a:buNone/>
            </a:pPr>
            <a:r>
              <a:t/>
            </a:r>
            <a:endParaRPr/>
          </a:p>
        </p:txBody>
      </p:sp>
      <p:sp>
        <p:nvSpPr>
          <p:cNvPr id="1658" name="Google Shape;1658;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659" name="Google Shape;1659;p124"/>
          <p:cNvGrpSpPr/>
          <p:nvPr/>
        </p:nvGrpSpPr>
        <p:grpSpPr>
          <a:xfrm>
            <a:off x="4082723" y="1111602"/>
            <a:ext cx="953100" cy="3624000"/>
            <a:chOff x="9742946" y="1562893"/>
            <a:chExt cx="1270800" cy="4832000"/>
          </a:xfrm>
        </p:grpSpPr>
        <p:pic>
          <p:nvPicPr>
            <p:cNvPr id="1660" name="Google Shape;1660;p124"/>
            <p:cNvPicPr preferRelativeResize="0"/>
            <p:nvPr/>
          </p:nvPicPr>
          <p:blipFill rotWithShape="1">
            <a:blip r:embed="rId3">
              <a:alphaModFix/>
            </a:blip>
            <a:srcRect b="0" l="0" r="0" t="0"/>
            <a:stretch/>
          </p:blipFill>
          <p:spPr>
            <a:xfrm rot="10800000">
              <a:off x="9759538" y="1562893"/>
              <a:ext cx="1254087" cy="951717"/>
            </a:xfrm>
            <a:prstGeom prst="rect">
              <a:avLst/>
            </a:prstGeom>
            <a:noFill/>
            <a:ln>
              <a:noFill/>
            </a:ln>
          </p:spPr>
        </p:pic>
        <p:sp>
          <p:nvSpPr>
            <p:cNvPr id="1661" name="Google Shape;1661;p124"/>
            <p:cNvSpPr/>
            <p:nvPr/>
          </p:nvSpPr>
          <p:spPr>
            <a:xfrm flipH="1">
              <a:off x="10218487" y="2391320"/>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62" name="Google Shape;1662;p124"/>
            <p:cNvSpPr txBox="1"/>
            <p:nvPr/>
          </p:nvSpPr>
          <p:spPr>
            <a:xfrm>
              <a:off x="9742946" y="1743467"/>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1663" name="Google Shape;1663;p124"/>
            <p:cNvPicPr preferRelativeResize="0"/>
            <p:nvPr/>
          </p:nvPicPr>
          <p:blipFill rotWithShape="1">
            <a:blip r:embed="rId4">
              <a:alphaModFix/>
            </a:blip>
            <a:srcRect b="0" l="0" r="0" t="0"/>
            <a:stretch/>
          </p:blipFill>
          <p:spPr>
            <a:xfrm rot="10800000">
              <a:off x="9759537" y="2866081"/>
              <a:ext cx="1254087" cy="951717"/>
            </a:xfrm>
            <a:prstGeom prst="rect">
              <a:avLst/>
            </a:prstGeom>
            <a:noFill/>
            <a:ln>
              <a:noFill/>
            </a:ln>
          </p:spPr>
        </p:pic>
        <p:sp>
          <p:nvSpPr>
            <p:cNvPr id="1664" name="Google Shape;1664;p124"/>
            <p:cNvSpPr txBox="1"/>
            <p:nvPr/>
          </p:nvSpPr>
          <p:spPr>
            <a:xfrm>
              <a:off x="9742946" y="3046655"/>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pic>
          <p:nvPicPr>
            <p:cNvPr id="1665" name="Google Shape;1665;p124"/>
            <p:cNvPicPr preferRelativeResize="0"/>
            <p:nvPr/>
          </p:nvPicPr>
          <p:blipFill rotWithShape="1">
            <a:blip r:embed="rId5">
              <a:alphaModFix/>
            </a:blip>
            <a:srcRect b="0" l="0" r="0" t="0"/>
            <a:stretch/>
          </p:blipFill>
          <p:spPr>
            <a:xfrm rot="10800000">
              <a:off x="9759537" y="4139988"/>
              <a:ext cx="1254087" cy="951717"/>
            </a:xfrm>
            <a:prstGeom prst="rect">
              <a:avLst/>
            </a:prstGeom>
            <a:noFill/>
            <a:ln>
              <a:noFill/>
            </a:ln>
          </p:spPr>
        </p:pic>
        <p:sp>
          <p:nvSpPr>
            <p:cNvPr id="1666" name="Google Shape;1666;p124"/>
            <p:cNvSpPr/>
            <p:nvPr/>
          </p:nvSpPr>
          <p:spPr>
            <a:xfrm flipH="1">
              <a:off x="10218487" y="4968871"/>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67" name="Google Shape;1667;p124"/>
            <p:cNvSpPr txBox="1"/>
            <p:nvPr/>
          </p:nvSpPr>
          <p:spPr>
            <a:xfrm>
              <a:off x="9742946" y="4320562"/>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a:t>
              </a:r>
              <a:endParaRPr sz="1100"/>
            </a:p>
          </p:txBody>
        </p:sp>
        <p:pic>
          <p:nvPicPr>
            <p:cNvPr id="1668" name="Google Shape;1668;p124"/>
            <p:cNvPicPr preferRelativeResize="0"/>
            <p:nvPr/>
          </p:nvPicPr>
          <p:blipFill rotWithShape="1">
            <a:blip r:embed="rId6">
              <a:alphaModFix/>
            </a:blip>
            <a:srcRect b="0" l="0" r="0" t="0"/>
            <a:stretch/>
          </p:blipFill>
          <p:spPr>
            <a:xfrm rot="10800000">
              <a:off x="9759537" y="5443176"/>
              <a:ext cx="1254087" cy="951717"/>
            </a:xfrm>
            <a:prstGeom prst="rect">
              <a:avLst/>
            </a:prstGeom>
            <a:noFill/>
            <a:ln>
              <a:noFill/>
            </a:ln>
          </p:spPr>
        </p:pic>
        <p:sp>
          <p:nvSpPr>
            <p:cNvPr id="1669" name="Google Shape;1669;p124"/>
            <p:cNvSpPr txBox="1"/>
            <p:nvPr/>
          </p:nvSpPr>
          <p:spPr>
            <a:xfrm>
              <a:off x="9742946" y="5623750"/>
              <a:ext cx="12708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4</a:t>
              </a:r>
              <a:endParaRPr sz="1100"/>
            </a:p>
          </p:txBody>
        </p:sp>
        <p:sp>
          <p:nvSpPr>
            <p:cNvPr id="1670" name="Google Shape;1670;p124"/>
            <p:cNvSpPr/>
            <p:nvPr/>
          </p:nvSpPr>
          <p:spPr>
            <a:xfrm flipH="1">
              <a:off x="10210191" y="3683016"/>
              <a:ext cx="336300" cy="4452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1671" name="Google Shape;1671;p124"/>
          <p:cNvPicPr preferRelativeResize="0"/>
          <p:nvPr/>
        </p:nvPicPr>
        <p:blipFill rotWithShape="1">
          <a:blip r:embed="rId7">
            <a:alphaModFix/>
          </a:blip>
          <a:srcRect b="0" l="0" r="0" t="0"/>
          <a:stretch/>
        </p:blipFill>
        <p:spPr>
          <a:xfrm>
            <a:off x="366455" y="1179852"/>
            <a:ext cx="3441661" cy="3555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When Procedures Aren’t Enough… We Need More Tools!</a:t>
            </a:r>
            <a:endParaRPr>
              <a:solidFill>
                <a:schemeClr val="dk1"/>
              </a:solidFill>
            </a:endParaRPr>
          </a:p>
          <a:p>
            <a:pPr indent="0" lvl="0" marL="0" rtl="0" algn="l">
              <a:spcBef>
                <a:spcPts val="0"/>
              </a:spcBef>
              <a:spcAft>
                <a:spcPts val="0"/>
              </a:spcAft>
              <a:buNone/>
            </a:pPr>
            <a:r>
              <a:t/>
            </a:r>
            <a:endParaRPr/>
          </a:p>
        </p:txBody>
      </p:sp>
      <p:sp>
        <p:nvSpPr>
          <p:cNvPr id="1677" name="Google Shape;1677;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(Python)</a:t>
            </a:r>
            <a:endParaRPr>
              <a:solidFill>
                <a:schemeClr val="dk1"/>
              </a:solidFill>
            </a:endParaRPr>
          </a:p>
          <a:p>
            <a:pPr indent="0" lvl="0" marL="0" rtl="0" algn="l">
              <a:spcBef>
                <a:spcPts val="0"/>
              </a:spcBef>
              <a:spcAft>
                <a:spcPts val="0"/>
              </a:spcAft>
              <a:buNone/>
            </a:pPr>
            <a:r>
              <a:t/>
            </a:r>
            <a:endParaRPr/>
          </a:p>
        </p:txBody>
      </p:sp>
      <p:sp>
        <p:nvSpPr>
          <p:cNvPr id="1678" name="Google Shape;1678;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79" name="Google Shape;1679;p125"/>
          <p:cNvPicPr preferRelativeResize="0"/>
          <p:nvPr/>
        </p:nvPicPr>
        <p:blipFill rotWithShape="1">
          <a:blip r:embed="rId3">
            <a:alphaModFix/>
          </a:blip>
          <a:srcRect b="0" l="0" r="0" t="0"/>
          <a:stretch/>
        </p:blipFill>
        <p:spPr>
          <a:xfrm>
            <a:off x="267356" y="1107483"/>
            <a:ext cx="2750163" cy="3661692"/>
          </a:xfrm>
          <a:prstGeom prst="rect">
            <a:avLst/>
          </a:prstGeom>
          <a:noFill/>
          <a:ln>
            <a:noFill/>
          </a:ln>
        </p:spPr>
      </p:pic>
      <p:pic>
        <p:nvPicPr>
          <p:cNvPr id="1680" name="Google Shape;1680;p125"/>
          <p:cNvPicPr preferRelativeResize="0"/>
          <p:nvPr/>
        </p:nvPicPr>
        <p:blipFill rotWithShape="1">
          <a:blip r:embed="rId4">
            <a:alphaModFix/>
          </a:blip>
          <a:srcRect b="0" l="0" r="0" t="0"/>
          <a:stretch/>
        </p:blipFill>
        <p:spPr>
          <a:xfrm>
            <a:off x="4713374" y="1101988"/>
            <a:ext cx="516729" cy="516729"/>
          </a:xfrm>
          <a:prstGeom prst="rect">
            <a:avLst/>
          </a:prstGeom>
          <a:noFill/>
          <a:ln>
            <a:noFill/>
          </a:ln>
        </p:spPr>
      </p:pic>
      <p:pic>
        <p:nvPicPr>
          <p:cNvPr id="1681" name="Google Shape;1681;p125"/>
          <p:cNvPicPr preferRelativeResize="0"/>
          <p:nvPr/>
        </p:nvPicPr>
        <p:blipFill rotWithShape="1">
          <a:blip r:embed="rId5">
            <a:alphaModFix/>
          </a:blip>
          <a:srcRect b="0" l="0" r="0" t="0"/>
          <a:stretch/>
        </p:blipFill>
        <p:spPr>
          <a:xfrm>
            <a:off x="4048140" y="1069891"/>
            <a:ext cx="602711" cy="474475"/>
          </a:xfrm>
          <a:prstGeom prst="rect">
            <a:avLst/>
          </a:prstGeom>
          <a:noFill/>
          <a:ln>
            <a:noFill/>
          </a:ln>
        </p:spPr>
      </p:pic>
      <p:pic>
        <p:nvPicPr>
          <p:cNvPr id="1682" name="Google Shape;1682;p125"/>
          <p:cNvPicPr preferRelativeResize="0"/>
          <p:nvPr/>
        </p:nvPicPr>
        <p:blipFill rotWithShape="1">
          <a:blip r:embed="rId6">
            <a:alphaModFix/>
          </a:blip>
          <a:srcRect b="0" l="0" r="0" t="0"/>
          <a:stretch/>
        </p:blipFill>
        <p:spPr>
          <a:xfrm>
            <a:off x="5312412" y="1064724"/>
            <a:ext cx="353688" cy="548826"/>
          </a:xfrm>
          <a:prstGeom prst="rect">
            <a:avLst/>
          </a:prstGeom>
          <a:noFill/>
          <a:ln>
            <a:noFill/>
          </a:ln>
        </p:spPr>
      </p:pic>
      <p:pic>
        <p:nvPicPr>
          <p:cNvPr id="1683" name="Google Shape;1683;p125"/>
          <p:cNvPicPr preferRelativeResize="0"/>
          <p:nvPr/>
        </p:nvPicPr>
        <p:blipFill rotWithShape="1">
          <a:blip r:embed="rId7">
            <a:alphaModFix/>
          </a:blip>
          <a:srcRect b="0" l="0" r="0" t="0"/>
          <a:stretch/>
        </p:blipFill>
        <p:spPr>
          <a:xfrm>
            <a:off x="4091862" y="4102806"/>
            <a:ext cx="531817" cy="691856"/>
          </a:xfrm>
          <a:prstGeom prst="rect">
            <a:avLst/>
          </a:prstGeom>
          <a:noFill/>
          <a:ln>
            <a:noFill/>
          </a:ln>
        </p:spPr>
      </p:pic>
      <p:pic>
        <p:nvPicPr>
          <p:cNvPr id="1684" name="Google Shape;1684;p125"/>
          <p:cNvPicPr preferRelativeResize="0"/>
          <p:nvPr/>
        </p:nvPicPr>
        <p:blipFill rotWithShape="1">
          <a:blip r:embed="rId8">
            <a:alphaModFix/>
          </a:blip>
          <a:srcRect b="0" l="0" r="0" t="0"/>
          <a:stretch/>
        </p:blipFill>
        <p:spPr>
          <a:xfrm>
            <a:off x="4067194" y="3398510"/>
            <a:ext cx="637394" cy="508483"/>
          </a:xfrm>
          <a:prstGeom prst="rect">
            <a:avLst/>
          </a:prstGeom>
          <a:noFill/>
          <a:ln>
            <a:noFill/>
          </a:ln>
        </p:spPr>
      </p:pic>
      <p:pic>
        <p:nvPicPr>
          <p:cNvPr id="1685" name="Google Shape;1685;p125"/>
          <p:cNvPicPr preferRelativeResize="0"/>
          <p:nvPr/>
        </p:nvPicPr>
        <p:blipFill rotWithShape="1">
          <a:blip r:embed="rId9">
            <a:alphaModFix/>
          </a:blip>
          <a:srcRect b="0" l="0" r="0" t="0"/>
          <a:stretch/>
        </p:blipFill>
        <p:spPr>
          <a:xfrm rot="10800000">
            <a:off x="3152201" y="1085353"/>
            <a:ext cx="756219" cy="573889"/>
          </a:xfrm>
          <a:prstGeom prst="rect">
            <a:avLst/>
          </a:prstGeom>
          <a:noFill/>
          <a:ln>
            <a:noFill/>
          </a:ln>
        </p:spPr>
      </p:pic>
      <p:sp>
        <p:nvSpPr>
          <p:cNvPr id="1686" name="Google Shape;1686;p125"/>
          <p:cNvSpPr/>
          <p:nvPr/>
        </p:nvSpPr>
        <p:spPr>
          <a:xfrm flipH="1">
            <a:off x="3428940" y="1576580"/>
            <a:ext cx="202800" cy="2685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87" name="Google Shape;1687;p125"/>
          <p:cNvSpPr txBox="1"/>
          <p:nvPr/>
        </p:nvSpPr>
        <p:spPr>
          <a:xfrm>
            <a:off x="3142198" y="1194241"/>
            <a:ext cx="766200" cy="222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1</a:t>
            </a:r>
            <a:endParaRPr sz="1100"/>
          </a:p>
        </p:txBody>
      </p:sp>
      <p:pic>
        <p:nvPicPr>
          <p:cNvPr id="1688" name="Google Shape;1688;p125"/>
          <p:cNvPicPr preferRelativeResize="0"/>
          <p:nvPr/>
        </p:nvPicPr>
        <p:blipFill rotWithShape="1">
          <a:blip r:embed="rId10">
            <a:alphaModFix/>
          </a:blip>
          <a:srcRect b="0" l="0" r="0" t="0"/>
          <a:stretch/>
        </p:blipFill>
        <p:spPr>
          <a:xfrm rot="10800000">
            <a:off x="3152201" y="1860996"/>
            <a:ext cx="756219" cy="573889"/>
          </a:xfrm>
          <a:prstGeom prst="rect">
            <a:avLst/>
          </a:prstGeom>
          <a:noFill/>
          <a:ln>
            <a:noFill/>
          </a:ln>
        </p:spPr>
      </p:pic>
      <p:sp>
        <p:nvSpPr>
          <p:cNvPr id="1689" name="Google Shape;1689;p125"/>
          <p:cNvSpPr txBox="1"/>
          <p:nvPr/>
        </p:nvSpPr>
        <p:spPr>
          <a:xfrm>
            <a:off x="3142198" y="1969885"/>
            <a:ext cx="766200" cy="222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2</a:t>
            </a:r>
            <a:endParaRPr sz="1100"/>
          </a:p>
        </p:txBody>
      </p:sp>
      <p:pic>
        <p:nvPicPr>
          <p:cNvPr id="1690" name="Google Shape;1690;p125"/>
          <p:cNvPicPr preferRelativeResize="0"/>
          <p:nvPr/>
        </p:nvPicPr>
        <p:blipFill rotWithShape="1">
          <a:blip r:embed="rId11">
            <a:alphaModFix/>
          </a:blip>
          <a:srcRect b="0" l="0" r="0" t="0"/>
          <a:stretch/>
        </p:blipFill>
        <p:spPr>
          <a:xfrm rot="10800000">
            <a:off x="3152201" y="2629166"/>
            <a:ext cx="756219" cy="573889"/>
          </a:xfrm>
          <a:prstGeom prst="rect">
            <a:avLst/>
          </a:prstGeom>
          <a:noFill/>
          <a:ln>
            <a:noFill/>
          </a:ln>
        </p:spPr>
      </p:pic>
      <p:sp>
        <p:nvSpPr>
          <p:cNvPr id="1691" name="Google Shape;1691;p125"/>
          <p:cNvSpPr/>
          <p:nvPr/>
        </p:nvSpPr>
        <p:spPr>
          <a:xfrm flipH="1">
            <a:off x="3428940" y="3128985"/>
            <a:ext cx="202800" cy="2685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2" name="Google Shape;1692;p125"/>
          <p:cNvSpPr txBox="1"/>
          <p:nvPr/>
        </p:nvSpPr>
        <p:spPr>
          <a:xfrm>
            <a:off x="3142198" y="2738053"/>
            <a:ext cx="766200" cy="222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3</a:t>
            </a:r>
            <a:endParaRPr sz="1100"/>
          </a:p>
        </p:txBody>
      </p:sp>
      <p:pic>
        <p:nvPicPr>
          <p:cNvPr id="1693" name="Google Shape;1693;p125"/>
          <p:cNvPicPr preferRelativeResize="0"/>
          <p:nvPr/>
        </p:nvPicPr>
        <p:blipFill rotWithShape="1">
          <a:blip r:embed="rId12">
            <a:alphaModFix/>
          </a:blip>
          <a:srcRect b="0" l="0" r="0" t="0"/>
          <a:stretch/>
        </p:blipFill>
        <p:spPr>
          <a:xfrm rot="10800000">
            <a:off x="3152201" y="3405600"/>
            <a:ext cx="756219" cy="573889"/>
          </a:xfrm>
          <a:prstGeom prst="rect">
            <a:avLst/>
          </a:prstGeom>
          <a:noFill/>
          <a:ln>
            <a:noFill/>
          </a:ln>
        </p:spPr>
      </p:pic>
      <p:sp>
        <p:nvSpPr>
          <p:cNvPr id="1694" name="Google Shape;1694;p125"/>
          <p:cNvSpPr txBox="1"/>
          <p:nvPr/>
        </p:nvSpPr>
        <p:spPr>
          <a:xfrm>
            <a:off x="3142198" y="3514489"/>
            <a:ext cx="766200" cy="222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4</a:t>
            </a:r>
            <a:endParaRPr sz="1100"/>
          </a:p>
        </p:txBody>
      </p:sp>
      <p:sp>
        <p:nvSpPr>
          <p:cNvPr id="1695" name="Google Shape;1695;p125"/>
          <p:cNvSpPr/>
          <p:nvPr/>
        </p:nvSpPr>
        <p:spPr>
          <a:xfrm flipH="1">
            <a:off x="3423937" y="2363002"/>
            <a:ext cx="202800" cy="2685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96" name="Google Shape;1696;p125"/>
          <p:cNvPicPr preferRelativeResize="0"/>
          <p:nvPr/>
        </p:nvPicPr>
        <p:blipFill rotWithShape="1">
          <a:blip r:embed="rId13">
            <a:alphaModFix/>
          </a:blip>
          <a:srcRect b="0" l="0" r="0" t="0"/>
          <a:stretch/>
        </p:blipFill>
        <p:spPr>
          <a:xfrm rot="10800000">
            <a:off x="3162207" y="4173157"/>
            <a:ext cx="756219" cy="573887"/>
          </a:xfrm>
          <a:prstGeom prst="rect">
            <a:avLst/>
          </a:prstGeom>
          <a:noFill/>
          <a:ln>
            <a:noFill/>
          </a:ln>
        </p:spPr>
      </p:pic>
      <p:sp>
        <p:nvSpPr>
          <p:cNvPr id="1697" name="Google Shape;1697;p125"/>
          <p:cNvSpPr txBox="1"/>
          <p:nvPr/>
        </p:nvSpPr>
        <p:spPr>
          <a:xfrm>
            <a:off x="3152203" y="4282043"/>
            <a:ext cx="7662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STEP 5</a:t>
            </a:r>
            <a:endParaRPr sz="1100"/>
          </a:p>
        </p:txBody>
      </p:sp>
      <p:sp>
        <p:nvSpPr>
          <p:cNvPr id="1698" name="Google Shape;1698;p125"/>
          <p:cNvSpPr/>
          <p:nvPr/>
        </p:nvSpPr>
        <p:spPr>
          <a:xfrm flipH="1">
            <a:off x="3433942" y="3906991"/>
            <a:ext cx="202800" cy="268500"/>
          </a:xfrm>
          <a:prstGeom prst="downArrow">
            <a:avLst>
              <a:gd fmla="val 60220" name="adj1"/>
              <a:gd fmla="val 50000" name="adj2"/>
            </a:avLst>
          </a:prstGeom>
          <a:solidFill>
            <a:schemeClr val="accent3">
              <a:alpha val="6667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99" name="Google Shape;1699;p125"/>
          <p:cNvPicPr preferRelativeResize="0"/>
          <p:nvPr/>
        </p:nvPicPr>
        <p:blipFill rotWithShape="1">
          <a:blip r:embed="rId5">
            <a:alphaModFix/>
          </a:blip>
          <a:srcRect b="0" l="0" r="0" t="0"/>
          <a:stretch/>
        </p:blipFill>
        <p:spPr>
          <a:xfrm>
            <a:off x="4314780" y="1899617"/>
            <a:ext cx="602711" cy="474475"/>
          </a:xfrm>
          <a:prstGeom prst="rect">
            <a:avLst/>
          </a:prstGeom>
          <a:noFill/>
          <a:ln>
            <a:noFill/>
          </a:ln>
        </p:spPr>
      </p:pic>
      <p:pic>
        <p:nvPicPr>
          <p:cNvPr id="1700" name="Google Shape;1700;p125"/>
          <p:cNvPicPr preferRelativeResize="0"/>
          <p:nvPr/>
        </p:nvPicPr>
        <p:blipFill rotWithShape="1">
          <a:blip r:embed="rId4">
            <a:alphaModFix/>
          </a:blip>
          <a:srcRect b="0" l="0" r="0" t="0"/>
          <a:stretch/>
        </p:blipFill>
        <p:spPr>
          <a:xfrm>
            <a:off x="4357771" y="2652319"/>
            <a:ext cx="516729" cy="516729"/>
          </a:xfrm>
          <a:prstGeom prst="rect">
            <a:avLst/>
          </a:prstGeom>
          <a:noFill/>
          <a:ln>
            <a:noFill/>
          </a:ln>
        </p:spPr>
      </p:pic>
      <p:pic>
        <p:nvPicPr>
          <p:cNvPr id="1701" name="Google Shape;1701;p125"/>
          <p:cNvPicPr preferRelativeResize="0"/>
          <p:nvPr/>
        </p:nvPicPr>
        <p:blipFill rotWithShape="1">
          <a:blip r:embed="rId14">
            <a:alphaModFix/>
          </a:blip>
          <a:srcRect b="0" l="0" r="0" t="0"/>
          <a:stretch/>
        </p:blipFill>
        <p:spPr>
          <a:xfrm>
            <a:off x="3956543" y="2548578"/>
            <a:ext cx="582958" cy="391008"/>
          </a:xfrm>
          <a:prstGeom prst="rect">
            <a:avLst/>
          </a:prstGeom>
          <a:noFill/>
          <a:ln>
            <a:noFill/>
          </a:ln>
        </p:spPr>
      </p:pic>
      <p:pic>
        <p:nvPicPr>
          <p:cNvPr id="1702" name="Google Shape;1702;p125"/>
          <p:cNvPicPr preferRelativeResize="0"/>
          <p:nvPr/>
        </p:nvPicPr>
        <p:blipFill rotWithShape="1">
          <a:blip r:embed="rId14">
            <a:alphaModFix/>
          </a:blip>
          <a:srcRect b="0" l="0" r="0" t="0"/>
          <a:stretch/>
        </p:blipFill>
        <p:spPr>
          <a:xfrm>
            <a:off x="3918425" y="1830601"/>
            <a:ext cx="582958" cy="391008"/>
          </a:xfrm>
          <a:prstGeom prst="rect">
            <a:avLst/>
          </a:prstGeom>
          <a:noFill/>
          <a:ln>
            <a:noFill/>
          </a:ln>
        </p:spPr>
      </p:pic>
      <p:pic>
        <p:nvPicPr>
          <p:cNvPr id="1703" name="Google Shape;1703;p125"/>
          <p:cNvPicPr preferRelativeResize="0"/>
          <p:nvPr/>
        </p:nvPicPr>
        <p:blipFill rotWithShape="1">
          <a:blip r:embed="rId15">
            <a:alphaModFix/>
          </a:blip>
          <a:srcRect b="0" l="0" r="0" t="0"/>
          <a:stretch/>
        </p:blipFill>
        <p:spPr>
          <a:xfrm>
            <a:off x="5029937" y="1845088"/>
            <a:ext cx="516728" cy="516729"/>
          </a:xfrm>
          <a:prstGeom prst="rect">
            <a:avLst/>
          </a:prstGeom>
          <a:noFill/>
          <a:ln>
            <a:noFill/>
          </a:ln>
        </p:spPr>
      </p:pic>
      <p:pic>
        <p:nvPicPr>
          <p:cNvPr id="1704" name="Google Shape;1704;p125"/>
          <p:cNvPicPr preferRelativeResize="0"/>
          <p:nvPr/>
        </p:nvPicPr>
        <p:blipFill rotWithShape="1">
          <a:blip r:embed="rId15">
            <a:alphaModFix/>
          </a:blip>
          <a:srcRect b="0" l="0" r="0" t="0"/>
          <a:stretch/>
        </p:blipFill>
        <p:spPr>
          <a:xfrm>
            <a:off x="5029937" y="2568831"/>
            <a:ext cx="516728" cy="516729"/>
          </a:xfrm>
          <a:prstGeom prst="rect">
            <a:avLst/>
          </a:prstGeom>
          <a:noFill/>
          <a:ln>
            <a:noFill/>
          </a:ln>
        </p:spPr>
      </p:pic>
      <p:pic>
        <p:nvPicPr>
          <p:cNvPr id="1705" name="Google Shape;1705;p125"/>
          <p:cNvPicPr preferRelativeResize="0"/>
          <p:nvPr/>
        </p:nvPicPr>
        <p:blipFill rotWithShape="1">
          <a:blip r:embed="rId15">
            <a:alphaModFix/>
          </a:blip>
          <a:srcRect b="0" l="0" r="0" t="0"/>
          <a:stretch/>
        </p:blipFill>
        <p:spPr>
          <a:xfrm>
            <a:off x="5029937" y="3361632"/>
            <a:ext cx="516728" cy="516729"/>
          </a:xfrm>
          <a:prstGeom prst="rect">
            <a:avLst/>
          </a:prstGeom>
          <a:noFill/>
          <a:ln>
            <a:noFill/>
          </a:ln>
        </p:spPr>
      </p:pic>
      <p:pic>
        <p:nvPicPr>
          <p:cNvPr id="1706" name="Google Shape;1706;p125"/>
          <p:cNvPicPr preferRelativeResize="0"/>
          <p:nvPr/>
        </p:nvPicPr>
        <p:blipFill rotWithShape="1">
          <a:blip r:embed="rId15">
            <a:alphaModFix/>
          </a:blip>
          <a:srcRect b="0" l="0" r="0" t="0"/>
          <a:stretch/>
        </p:blipFill>
        <p:spPr>
          <a:xfrm>
            <a:off x="5029937" y="4102511"/>
            <a:ext cx="516728" cy="5167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712" name="Google Shape;1712;p126"/>
          <p:cNvPicPr preferRelativeResize="0"/>
          <p:nvPr/>
        </p:nvPicPr>
        <p:blipFill rotWithShape="1">
          <a:blip r:embed="rId3">
            <a:alphaModFix/>
          </a:blip>
          <a:srcRect b="0" l="0" r="0" t="0"/>
          <a:stretch/>
        </p:blipFill>
        <p:spPr>
          <a:xfrm>
            <a:off x="-1" y="0"/>
            <a:ext cx="9144000" cy="5148471"/>
          </a:xfrm>
          <a:prstGeom prst="rect">
            <a:avLst/>
          </a:prstGeom>
          <a:noFill/>
          <a:ln>
            <a:noFill/>
          </a:ln>
        </p:spPr>
      </p:pic>
      <p:cxnSp>
        <p:nvCxnSpPr>
          <p:cNvPr id="1713" name="Google Shape;1713;p126"/>
          <p:cNvCxnSpPr/>
          <p:nvPr/>
        </p:nvCxnSpPr>
        <p:spPr>
          <a:xfrm>
            <a:off x="285750" y="649706"/>
            <a:ext cx="8572500" cy="0"/>
          </a:xfrm>
          <a:prstGeom prst="straightConnector1">
            <a:avLst/>
          </a:prstGeom>
          <a:noFill/>
          <a:ln cap="flat" cmpd="sng" w="9525">
            <a:solidFill>
              <a:schemeClr val="dk1"/>
            </a:solidFill>
            <a:prstDash val="solid"/>
            <a:miter lim="800000"/>
            <a:headEnd len="sm" w="sm" type="none"/>
            <a:tailEnd len="sm" w="sm" type="none"/>
          </a:ln>
        </p:spPr>
      </p:cxnSp>
      <p:sp>
        <p:nvSpPr>
          <p:cNvPr id="1714" name="Google Shape;171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 Make a Sandwich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